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9" r:id="rId10"/>
    <p:sldId id="265" r:id="rId11"/>
    <p:sldId id="266" r:id="rId12"/>
    <p:sldId id="267" r:id="rId13"/>
    <p:sldId id="268" r:id="rId14"/>
  </p:sldIdLst>
  <p:sldSz cx="24384000" cy="13716000"/>
  <p:notesSz cx="6858000" cy="9144000"/>
  <p:embeddedFontLst>
    <p:embeddedFont>
      <p:font typeface="Pretendard Black" panose="020B0600000101010101" charset="-127"/>
      <p:bold r:id="rId15"/>
    </p:embeddedFont>
    <p:embeddedFont>
      <p:font typeface="Pretendard Regular" panose="020B0600000101010101" charset="-127"/>
      <p:regular r:id="rId16"/>
    </p:embeddedFont>
    <p:embeddedFont>
      <p:font typeface="SF_HailSnow" panose="02000503000000000000" charset="-127"/>
      <p:regular r:id="rId17"/>
    </p:embeddedFont>
    <p:embeddedFont>
      <p:font typeface="Calibri" panose="020F0502020204030204" pitchFamily="34" charset="0"/>
      <p:regular r:id="rId18"/>
      <p:bold r:id="rId19"/>
      <p:italic r:id="rId20"/>
      <p:boldItalic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4" d="100"/>
          <a:sy n="54" d="100"/>
        </p:scale>
        <p:origin x="714" y="1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00.png"/><Relationship Id="rId7" Type="http://schemas.openxmlformats.org/officeDocument/2006/relationships/image" Target="../media/image103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2.png"/><Relationship Id="rId11" Type="http://schemas.openxmlformats.org/officeDocument/2006/relationships/image" Target="../media/image106.png"/><Relationship Id="rId5" Type="http://schemas.openxmlformats.org/officeDocument/2006/relationships/image" Target="../media/image62.png"/><Relationship Id="rId10" Type="http://schemas.openxmlformats.org/officeDocument/2006/relationships/image" Target="../media/image105.png"/><Relationship Id="rId4" Type="http://schemas.openxmlformats.org/officeDocument/2006/relationships/image" Target="../media/image101.png"/><Relationship Id="rId9" Type="http://schemas.openxmlformats.org/officeDocument/2006/relationships/image" Target="../media/image10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4.png"/><Relationship Id="rId7" Type="http://schemas.openxmlformats.org/officeDocument/2006/relationships/image" Target="../media/image5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11" Type="http://schemas.openxmlformats.org/officeDocument/2006/relationships/image" Target="../media/image106.png"/><Relationship Id="rId5" Type="http://schemas.openxmlformats.org/officeDocument/2006/relationships/image" Target="../media/image108.png"/><Relationship Id="rId10" Type="http://schemas.openxmlformats.org/officeDocument/2006/relationships/image" Target="../media/image109.png"/><Relationship Id="rId4" Type="http://schemas.openxmlformats.org/officeDocument/2006/relationships/image" Target="../media/image107.png"/><Relationship Id="rId9" Type="http://schemas.openxmlformats.org/officeDocument/2006/relationships/image" Target="../media/image10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24.png"/><Relationship Id="rId7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image" Target="../media/image110.png"/><Relationship Id="rId9" Type="http://schemas.openxmlformats.org/officeDocument/2006/relationships/image" Target="../media/image1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5" Type="http://schemas.openxmlformats.org/officeDocument/2006/relationships/image" Target="../media/image2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2.png"/><Relationship Id="rId3" Type="http://schemas.openxmlformats.org/officeDocument/2006/relationships/image" Target="../media/image24.png"/><Relationship Id="rId7" Type="http://schemas.openxmlformats.org/officeDocument/2006/relationships/image" Target="../media/image27.png"/><Relationship Id="rId12" Type="http://schemas.openxmlformats.org/officeDocument/2006/relationships/image" Target="../media/image3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11" Type="http://schemas.openxmlformats.org/officeDocument/2006/relationships/image" Target="../media/image20.png"/><Relationship Id="rId5" Type="http://schemas.openxmlformats.org/officeDocument/2006/relationships/image" Target="../media/image25.png"/><Relationship Id="rId15" Type="http://schemas.openxmlformats.org/officeDocument/2006/relationships/image" Target="../media/image33.png"/><Relationship Id="rId10" Type="http://schemas.openxmlformats.org/officeDocument/2006/relationships/image" Target="../media/image30.png"/><Relationship Id="rId4" Type="http://schemas.openxmlformats.org/officeDocument/2006/relationships/image" Target="../media/image2.png"/><Relationship Id="rId9" Type="http://schemas.openxmlformats.org/officeDocument/2006/relationships/image" Target="../media/image29.png"/><Relationship Id="rId14" Type="http://schemas.openxmlformats.org/officeDocument/2006/relationships/hyperlink" Target="https://www.kspo.or.kr/kspo/bbs/B0000027/view.do?nttId=63337&amp;menuNo=200149&amp;searchWrd=%EA%B2%BD%EC%A7%84&amp;searchSort=1&amp;searchCnd=1&amp;pageIndex=1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40.png"/><Relationship Id="rId3" Type="http://schemas.openxmlformats.org/officeDocument/2006/relationships/image" Target="../media/image24.png"/><Relationship Id="rId7" Type="http://schemas.openxmlformats.org/officeDocument/2006/relationships/image" Target="../media/image36.png"/><Relationship Id="rId12" Type="http://schemas.openxmlformats.org/officeDocument/2006/relationships/image" Target="../media/image39.png"/><Relationship Id="rId2" Type="http://schemas.openxmlformats.org/officeDocument/2006/relationships/image" Target="../media/image34.png"/><Relationship Id="rId16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11" Type="http://schemas.openxmlformats.org/officeDocument/2006/relationships/image" Target="../media/image38.png"/><Relationship Id="rId5" Type="http://schemas.openxmlformats.org/officeDocument/2006/relationships/image" Target="../media/image35.png"/><Relationship Id="rId15" Type="http://schemas.openxmlformats.org/officeDocument/2006/relationships/hyperlink" Target="https://www.data.go.kr/data/15113986/openapi.do#/API%20%EB%AA%A9%EB%A1%9D/TODZ_API_SFMS_FACI" TargetMode="External"/><Relationship Id="rId10" Type="http://schemas.openxmlformats.org/officeDocument/2006/relationships/image" Target="../media/image29.png"/><Relationship Id="rId4" Type="http://schemas.openxmlformats.org/officeDocument/2006/relationships/image" Target="../media/image2.png"/><Relationship Id="rId9" Type="http://schemas.openxmlformats.org/officeDocument/2006/relationships/image" Target="../media/image37.png"/><Relationship Id="rId14" Type="http://schemas.openxmlformats.org/officeDocument/2006/relationships/image" Target="../media/image4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2.png"/><Relationship Id="rId18" Type="http://schemas.openxmlformats.org/officeDocument/2006/relationships/image" Target="../media/image57.png"/><Relationship Id="rId3" Type="http://schemas.openxmlformats.org/officeDocument/2006/relationships/image" Target="../media/image43.png"/><Relationship Id="rId21" Type="http://schemas.openxmlformats.org/officeDocument/2006/relationships/image" Target="../media/image59.png"/><Relationship Id="rId7" Type="http://schemas.openxmlformats.org/officeDocument/2006/relationships/image" Target="../media/image47.png"/><Relationship Id="rId12" Type="http://schemas.openxmlformats.org/officeDocument/2006/relationships/image" Target="../media/image51.png"/><Relationship Id="rId17" Type="http://schemas.openxmlformats.org/officeDocument/2006/relationships/image" Target="../media/image56.png"/><Relationship Id="rId2" Type="http://schemas.openxmlformats.org/officeDocument/2006/relationships/image" Target="../media/image9.png"/><Relationship Id="rId16" Type="http://schemas.openxmlformats.org/officeDocument/2006/relationships/image" Target="../media/image55.png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11" Type="http://schemas.openxmlformats.org/officeDocument/2006/relationships/image" Target="../media/image50.png"/><Relationship Id="rId5" Type="http://schemas.openxmlformats.org/officeDocument/2006/relationships/image" Target="../media/image45.png"/><Relationship Id="rId15" Type="http://schemas.openxmlformats.org/officeDocument/2006/relationships/image" Target="../media/image54.png"/><Relationship Id="rId10" Type="http://schemas.openxmlformats.org/officeDocument/2006/relationships/image" Target="../media/image40.png"/><Relationship Id="rId19" Type="http://schemas.openxmlformats.org/officeDocument/2006/relationships/image" Target="../media/image58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Relationship Id="rId14" Type="http://schemas.openxmlformats.org/officeDocument/2006/relationships/image" Target="../media/image5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69.png"/><Relationship Id="rId18" Type="http://schemas.openxmlformats.org/officeDocument/2006/relationships/image" Target="../media/image74.png"/><Relationship Id="rId3" Type="http://schemas.openxmlformats.org/officeDocument/2006/relationships/image" Target="../media/image24.png"/><Relationship Id="rId7" Type="http://schemas.openxmlformats.org/officeDocument/2006/relationships/image" Target="../media/image64.png"/><Relationship Id="rId12" Type="http://schemas.openxmlformats.org/officeDocument/2006/relationships/image" Target="../media/image68.png"/><Relationship Id="rId17" Type="http://schemas.openxmlformats.org/officeDocument/2006/relationships/image" Target="../media/image73.png"/><Relationship Id="rId2" Type="http://schemas.openxmlformats.org/officeDocument/2006/relationships/image" Target="../media/image60.png"/><Relationship Id="rId16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11" Type="http://schemas.openxmlformats.org/officeDocument/2006/relationships/image" Target="../media/image67.png"/><Relationship Id="rId5" Type="http://schemas.openxmlformats.org/officeDocument/2006/relationships/image" Target="../media/image62.png"/><Relationship Id="rId15" Type="http://schemas.openxmlformats.org/officeDocument/2006/relationships/image" Target="../media/image71.png"/><Relationship Id="rId10" Type="http://schemas.openxmlformats.org/officeDocument/2006/relationships/image" Target="../media/image66.png"/><Relationship Id="rId4" Type="http://schemas.openxmlformats.org/officeDocument/2006/relationships/image" Target="../media/image61.png"/><Relationship Id="rId9" Type="http://schemas.openxmlformats.org/officeDocument/2006/relationships/image" Target="../media/image65.png"/><Relationship Id="rId14" Type="http://schemas.openxmlformats.org/officeDocument/2006/relationships/image" Target="../media/image7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24.png"/><Relationship Id="rId7" Type="http://schemas.openxmlformats.org/officeDocument/2006/relationships/image" Target="../media/image4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6.png"/><Relationship Id="rId11" Type="http://schemas.openxmlformats.org/officeDocument/2006/relationships/image" Target="../media/image78.png"/><Relationship Id="rId5" Type="http://schemas.openxmlformats.org/officeDocument/2006/relationships/image" Target="../media/image62.png"/><Relationship Id="rId10" Type="http://schemas.openxmlformats.org/officeDocument/2006/relationships/hyperlink" Target="https://find-sportspot.lovable.app/" TargetMode="External"/><Relationship Id="rId4" Type="http://schemas.openxmlformats.org/officeDocument/2006/relationships/image" Target="../media/image75.png"/><Relationship Id="rId9" Type="http://schemas.openxmlformats.org/officeDocument/2006/relationships/image" Target="../media/image7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85.png"/><Relationship Id="rId3" Type="http://schemas.openxmlformats.org/officeDocument/2006/relationships/image" Target="../media/image24.png"/><Relationship Id="rId7" Type="http://schemas.openxmlformats.org/officeDocument/2006/relationships/image" Target="../media/image80.png"/><Relationship Id="rId12" Type="http://schemas.openxmlformats.org/officeDocument/2006/relationships/image" Target="../media/image8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11" Type="http://schemas.openxmlformats.org/officeDocument/2006/relationships/image" Target="../media/image83.png"/><Relationship Id="rId5" Type="http://schemas.openxmlformats.org/officeDocument/2006/relationships/image" Target="../media/image79.png"/><Relationship Id="rId15" Type="http://schemas.openxmlformats.org/officeDocument/2006/relationships/image" Target="../media/image87.png"/><Relationship Id="rId10" Type="http://schemas.openxmlformats.org/officeDocument/2006/relationships/image" Target="../media/image82.png"/><Relationship Id="rId4" Type="http://schemas.openxmlformats.org/officeDocument/2006/relationships/image" Target="../media/image3.png"/><Relationship Id="rId9" Type="http://schemas.openxmlformats.org/officeDocument/2006/relationships/image" Target="../media/image81.png"/><Relationship Id="rId14" Type="http://schemas.openxmlformats.org/officeDocument/2006/relationships/image" Target="../media/image8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97.jpg"/><Relationship Id="rId3" Type="http://schemas.openxmlformats.org/officeDocument/2006/relationships/image" Target="../media/image89.png"/><Relationship Id="rId7" Type="http://schemas.openxmlformats.org/officeDocument/2006/relationships/image" Target="../media/image93.png"/><Relationship Id="rId12" Type="http://schemas.openxmlformats.org/officeDocument/2006/relationships/hyperlink" Target="https://find-sportspot.lovable.app/" TargetMode="External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2.png"/><Relationship Id="rId11" Type="http://schemas.openxmlformats.org/officeDocument/2006/relationships/image" Target="../media/image96.png"/><Relationship Id="rId5" Type="http://schemas.openxmlformats.org/officeDocument/2006/relationships/image" Target="../media/image91.png"/><Relationship Id="rId10" Type="http://schemas.openxmlformats.org/officeDocument/2006/relationships/image" Target="../media/image95.png"/><Relationship Id="rId4" Type="http://schemas.openxmlformats.org/officeDocument/2006/relationships/image" Target="../media/image90.png"/><Relationship Id="rId9" Type="http://schemas.openxmlformats.org/officeDocument/2006/relationships/image" Target="../media/image94.png"/><Relationship Id="rId14" Type="http://schemas.openxmlformats.org/officeDocument/2006/relationships/image" Target="../media/image9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07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4600" y="1181100"/>
            <a:ext cx="21996400" cy="1270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2908300" y="8153400"/>
            <a:ext cx="93853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3300" y="1651000"/>
            <a:ext cx="342900" cy="342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2900" y="1651000"/>
            <a:ext cx="342900" cy="3429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92500" y="1651000"/>
            <a:ext cx="342900" cy="3429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02100" y="1651000"/>
            <a:ext cx="342900" cy="3429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>
            <a:alphaModFix amt="20000"/>
          </a:blip>
          <a:stretch>
            <a:fillRect/>
          </a:stretch>
        </p:blipFill>
        <p:spPr>
          <a:xfrm>
            <a:off x="22110700" y="7543800"/>
            <a:ext cx="6845300" cy="2413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>
            <a:alphaModFix amt="20000"/>
          </a:blip>
          <a:stretch>
            <a:fillRect/>
          </a:stretch>
        </p:blipFill>
        <p:spPr>
          <a:xfrm>
            <a:off x="22110700" y="8521700"/>
            <a:ext cx="6845300" cy="2413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>
            <a:alphaModFix amt="20000"/>
          </a:blip>
          <a:stretch>
            <a:fillRect/>
          </a:stretch>
        </p:blipFill>
        <p:spPr>
          <a:xfrm>
            <a:off x="22110700" y="9499600"/>
            <a:ext cx="6845300" cy="2413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>
            <a:alphaModFix amt="15000"/>
          </a:blip>
          <a:stretch>
            <a:fillRect/>
          </a:stretch>
        </p:blipFill>
        <p:spPr>
          <a:xfrm rot="-3180000">
            <a:off x="17360900" y="11252200"/>
            <a:ext cx="3302000" cy="27559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2984500" y="3454400"/>
            <a:ext cx="10045700" cy="2425700"/>
          </a:xfrm>
          <a:prstGeom prst="rect">
            <a:avLst/>
          </a:prstGeom>
        </p:spPr>
        <p:txBody>
          <a:bodyPr lIns="0" tIns="93133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7333" b="0" i="0" u="none" strike="noStrike" spc="-73">
                <a:solidFill>
                  <a:srgbClr val="FFCD4A"/>
                </a:solidFill>
                <a:latin typeface="SF_HailSnow"/>
              </a:rPr>
              <a:t>2025</a:t>
            </a:r>
            <a:r>
              <a:rPr lang="ko-KR" sz="7333" b="0" i="0" u="none" strike="noStrike" spc="-73">
                <a:solidFill>
                  <a:srgbClr val="FFCD4A"/>
                </a:solidFill>
                <a:ea typeface="SF_HailSnow"/>
              </a:rPr>
              <a:t>년</a:t>
            </a:r>
            <a:r>
              <a:rPr lang="en-US" sz="7333" b="0" i="0" u="none" strike="noStrike" spc="-73">
                <a:solidFill>
                  <a:srgbClr val="FFCD4A"/>
                </a:solidFill>
                <a:latin typeface="SF_HailSnow"/>
              </a:rPr>
              <a:t> </a:t>
            </a:r>
            <a:r>
              <a:rPr lang="ko-KR" sz="7333" b="0" i="0" u="none" strike="noStrike" spc="-73">
                <a:solidFill>
                  <a:srgbClr val="FFCD4A"/>
                </a:solidFill>
                <a:ea typeface="SF_HailSnow"/>
              </a:rPr>
              <a:t>국민체육진흥공단</a:t>
            </a:r>
            <a:br>
              <a:rPr lang="ko-KR" sz="7333" b="0" i="0" u="none" strike="noStrike" spc="-73">
                <a:solidFill>
                  <a:srgbClr val="FFCD4A"/>
                </a:solidFill>
                <a:ea typeface="SF_HailSnow"/>
              </a:rPr>
            </a:br>
            <a:r>
              <a:rPr lang="ko-KR" sz="7333" b="0" i="0" u="none" strike="noStrike" spc="-73">
                <a:solidFill>
                  <a:srgbClr val="FFCD4A"/>
                </a:solidFill>
                <a:ea typeface="SF_HailSnow"/>
              </a:rPr>
              <a:t>공공데이터</a:t>
            </a:r>
            <a:r>
              <a:rPr lang="en-US" sz="7333" b="0" i="0" u="none" strike="noStrike" spc="-73">
                <a:solidFill>
                  <a:srgbClr val="FFCD4A"/>
                </a:solidFill>
                <a:latin typeface="SF_HailSnow"/>
              </a:rPr>
              <a:t> </a:t>
            </a:r>
            <a:r>
              <a:rPr lang="ko-KR" sz="7333" b="0" i="0" u="none" strike="noStrike" spc="-73">
                <a:solidFill>
                  <a:srgbClr val="FFCD4A"/>
                </a:solidFill>
                <a:ea typeface="SF_HailSnow"/>
              </a:rPr>
              <a:t>활용</a:t>
            </a:r>
            <a:r>
              <a:rPr lang="en-US" sz="7333" b="0" i="0" u="none" strike="noStrike" spc="-73">
                <a:solidFill>
                  <a:srgbClr val="FFCD4A"/>
                </a:solidFill>
                <a:latin typeface="SF_HailSnow"/>
              </a:rPr>
              <a:t> </a:t>
            </a:r>
            <a:r>
              <a:rPr lang="ko-KR" sz="7333" b="0" i="0" u="none" strike="noStrike" spc="-73">
                <a:solidFill>
                  <a:srgbClr val="FFCD4A"/>
                </a:solidFill>
                <a:ea typeface="SF_HailSnow"/>
              </a:rPr>
              <a:t>경진대회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009900" y="6527800"/>
            <a:ext cx="5994400" cy="825500"/>
          </a:xfrm>
          <a:prstGeom prst="rect">
            <a:avLst/>
          </a:prstGeom>
        </p:spPr>
        <p:txBody>
          <a:bodyPr lIns="0" tIns="59267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4666" b="0" i="0" u="none" strike="noStrike" spc="-373">
                <a:solidFill>
                  <a:srgbClr val="FFFFFF"/>
                </a:solidFill>
                <a:latin typeface="SF_HailSnow"/>
              </a:rPr>
              <a:t>– </a:t>
            </a:r>
            <a:r>
              <a:rPr lang="ko-KR" sz="4666" b="0" i="0" u="none" strike="noStrike" spc="-373">
                <a:solidFill>
                  <a:srgbClr val="FFFFFF"/>
                </a:solidFill>
                <a:ea typeface="SF_HailSnow"/>
              </a:rPr>
              <a:t>서비스</a:t>
            </a:r>
            <a:r>
              <a:rPr lang="en-US" sz="4666" b="0" i="0" u="none" strike="noStrike" spc="-373">
                <a:solidFill>
                  <a:srgbClr val="FFFFFF"/>
                </a:solidFill>
                <a:latin typeface="SF_HailSnow"/>
              </a:rPr>
              <a:t> </a:t>
            </a:r>
            <a:r>
              <a:rPr lang="ko-KR" sz="4666" b="0" i="0" u="none" strike="noStrike" spc="-373">
                <a:solidFill>
                  <a:srgbClr val="FFFFFF"/>
                </a:solidFill>
                <a:ea typeface="SF_HailSnow"/>
              </a:rPr>
              <a:t>개발</a:t>
            </a:r>
            <a:r>
              <a:rPr lang="en-US" sz="4666" b="0" i="0" u="none" strike="noStrike" spc="-373">
                <a:solidFill>
                  <a:srgbClr val="FFFFFF"/>
                </a:solidFill>
                <a:latin typeface="SF_HailSnow"/>
              </a:rPr>
              <a:t> </a:t>
            </a:r>
            <a:r>
              <a:rPr lang="ko-KR" sz="4666" b="0" i="0" u="none" strike="noStrike" spc="-373">
                <a:solidFill>
                  <a:srgbClr val="FFFFFF"/>
                </a:solidFill>
                <a:ea typeface="SF_HailSnow"/>
              </a:rPr>
              <a:t>부문</a:t>
            </a:r>
            <a:r>
              <a:rPr lang="en-US" sz="4666" b="0" i="0" u="none" strike="noStrike" spc="-373">
                <a:solidFill>
                  <a:srgbClr val="FFFFFF"/>
                </a:solidFill>
                <a:latin typeface="SF_HailSnow"/>
              </a:rPr>
              <a:t> –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009900" y="8242300"/>
            <a:ext cx="9563100" cy="2324100"/>
          </a:xfrm>
          <a:prstGeom prst="rect">
            <a:avLst/>
          </a:prstGeom>
        </p:spPr>
        <p:txBody>
          <a:bodyPr lIns="0" tIns="84667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6666" b="0" i="0" u="none" strike="noStrike" spc="-67">
                <a:solidFill>
                  <a:srgbClr val="FFFFFF"/>
                </a:solidFill>
                <a:ea typeface="SF_HailSnow"/>
              </a:rPr>
              <a:t>체력</a:t>
            </a:r>
            <a:r>
              <a:rPr lang="en-US" sz="6666" b="0" i="0" u="none" strike="noStrike" spc="-67">
                <a:solidFill>
                  <a:srgbClr val="FFFFFF"/>
                </a:solidFill>
                <a:latin typeface="SF_HailSnow"/>
              </a:rPr>
              <a:t> </a:t>
            </a:r>
            <a:r>
              <a:rPr lang="ko-KR" sz="6666" b="0" i="0" u="none" strike="noStrike" spc="-67">
                <a:solidFill>
                  <a:srgbClr val="FFFFFF"/>
                </a:solidFill>
                <a:ea typeface="SF_HailSnow"/>
              </a:rPr>
              <a:t>데이터</a:t>
            </a:r>
            <a:r>
              <a:rPr lang="en-US" sz="6666" b="0" i="0" u="none" strike="noStrike" spc="-67">
                <a:solidFill>
                  <a:srgbClr val="FFFFFF"/>
                </a:solidFill>
                <a:latin typeface="SF_HailSnow"/>
              </a:rPr>
              <a:t> </a:t>
            </a:r>
            <a:r>
              <a:rPr lang="ko-KR" sz="6666" b="0" i="0" u="none" strike="noStrike" spc="-67">
                <a:solidFill>
                  <a:srgbClr val="FFFFFF"/>
                </a:solidFill>
                <a:ea typeface="SF_HailSnow"/>
              </a:rPr>
              <a:t>기반</a:t>
            </a:r>
            <a:r>
              <a:rPr lang="en-US" sz="6666" b="0" i="0" u="none" strike="noStrike" spc="-67">
                <a:solidFill>
                  <a:srgbClr val="FFFFFF"/>
                </a:solidFill>
                <a:latin typeface="SF_HailSnow"/>
              </a:rPr>
              <a:t> </a:t>
            </a:r>
            <a:r>
              <a:rPr lang="ko-KR" sz="6666" b="0" i="0" u="none" strike="noStrike" spc="-67">
                <a:solidFill>
                  <a:srgbClr val="FFFFFF"/>
                </a:solidFill>
                <a:ea typeface="SF_HailSnow"/>
              </a:rPr>
              <a:t>분석</a:t>
            </a:r>
            <a:r>
              <a:rPr lang="en-US" sz="6666" b="0" i="0" u="none" strike="noStrike" spc="-67">
                <a:solidFill>
                  <a:srgbClr val="FFFFFF"/>
                </a:solidFill>
                <a:latin typeface="SF_HailSnow"/>
              </a:rPr>
              <a:t> &amp; </a:t>
            </a:r>
          </a:p>
          <a:p>
            <a:pPr lvl="0" algn="l">
              <a:lnSpc>
                <a:spcPct val="99600"/>
              </a:lnSpc>
            </a:pPr>
            <a:r>
              <a:rPr lang="ko-KR" sz="6666" b="0" i="0" u="none" strike="noStrike" spc="-67">
                <a:solidFill>
                  <a:srgbClr val="FFFFFF"/>
                </a:solidFill>
                <a:ea typeface="SF_HailSnow"/>
              </a:rPr>
              <a:t>운동</a:t>
            </a:r>
            <a:r>
              <a:rPr lang="en-US" sz="6666" b="0" i="0" u="none" strike="noStrike" spc="-67">
                <a:solidFill>
                  <a:srgbClr val="FFFFFF"/>
                </a:solidFill>
                <a:latin typeface="SF_HailSnow"/>
              </a:rPr>
              <a:t> </a:t>
            </a:r>
            <a:r>
              <a:rPr lang="ko-KR" sz="6666" b="0" i="0" u="none" strike="noStrike" spc="-67">
                <a:solidFill>
                  <a:srgbClr val="FFFFFF"/>
                </a:solidFill>
                <a:ea typeface="SF_HailSnow"/>
              </a:rPr>
              <a:t>가이드</a:t>
            </a:r>
            <a:r>
              <a:rPr lang="en-US" sz="6666" b="0" i="0" u="none" strike="noStrike" spc="-67">
                <a:solidFill>
                  <a:srgbClr val="FFFFFF"/>
                </a:solidFill>
                <a:latin typeface="SF_HailSnow"/>
              </a:rPr>
              <a:t> </a:t>
            </a:r>
            <a:r>
              <a:rPr lang="ko-KR" sz="6666" b="0" i="0" u="none" strike="noStrike" spc="-67">
                <a:solidFill>
                  <a:srgbClr val="FFFFFF"/>
                </a:solidFill>
                <a:ea typeface="SF_HailSnow"/>
              </a:rPr>
              <a:t>웹서비스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914900" y="1587500"/>
            <a:ext cx="3200400" cy="508000"/>
          </a:xfrm>
          <a:prstGeom prst="rect">
            <a:avLst/>
          </a:prstGeom>
        </p:spPr>
        <p:txBody>
          <a:bodyPr lIns="0" tIns="36264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855" b="0" i="0" u="none" strike="noStrike" spc="-28">
                <a:solidFill>
                  <a:srgbClr val="FFFFFF"/>
                </a:solidFill>
                <a:ea typeface="SF_HailSnow"/>
              </a:rPr>
              <a:t>웹</a:t>
            </a:r>
            <a:r>
              <a:rPr lang="en-US" sz="2855" b="0" i="0" u="none" strike="noStrike" spc="-28">
                <a:solidFill>
                  <a:srgbClr val="FFFFFF"/>
                </a:solidFill>
                <a:latin typeface="SF_HailSnow"/>
              </a:rPr>
              <a:t> </a:t>
            </a:r>
            <a:r>
              <a:rPr lang="ko-KR" sz="2855" b="0" i="0" u="none" strike="noStrike" spc="-28">
                <a:solidFill>
                  <a:srgbClr val="FFFFFF"/>
                </a:solidFill>
                <a:ea typeface="SF_HailSnow"/>
              </a:rPr>
              <a:t>개발을</a:t>
            </a:r>
            <a:r>
              <a:rPr lang="en-US" sz="2855" b="0" i="0" u="none" strike="noStrike" spc="-28">
                <a:solidFill>
                  <a:srgbClr val="FFFFFF"/>
                </a:solidFill>
                <a:latin typeface="SF_HailSnow"/>
              </a:rPr>
              <a:t> </a:t>
            </a:r>
            <a:r>
              <a:rPr lang="ko-KR" sz="2855" b="0" i="0" u="none" strike="noStrike" spc="-28">
                <a:solidFill>
                  <a:srgbClr val="FFFFFF"/>
                </a:solidFill>
                <a:ea typeface="SF_HailSnow"/>
              </a:rPr>
              <a:t>위한</a:t>
            </a:r>
            <a:r>
              <a:rPr lang="en-US" sz="2855" b="0" i="0" u="none" strike="noStrike" spc="-28">
                <a:solidFill>
                  <a:srgbClr val="FFFFFF"/>
                </a:solidFill>
                <a:latin typeface="SF_HailSnow"/>
              </a:rPr>
              <a:t> </a:t>
            </a:r>
            <a:r>
              <a:rPr lang="ko-KR" sz="2855" b="0" i="0" u="none" strike="noStrike" spc="-28">
                <a:solidFill>
                  <a:srgbClr val="FFFFFF"/>
                </a:solidFill>
                <a:ea typeface="SF_HailSnow"/>
              </a:rPr>
              <a:t>기획서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9900900" y="1625600"/>
            <a:ext cx="2552700" cy="393700"/>
          </a:xfrm>
          <a:prstGeom prst="rect">
            <a:avLst/>
          </a:prstGeom>
        </p:spPr>
        <p:txBody>
          <a:bodyPr lIns="0" tIns="28490" rIns="0" bIns="0" rtlCol="0" anchor="t"/>
          <a:lstStyle/>
          <a:p>
            <a:pPr lvl="0" algn="r">
              <a:lnSpc>
                <a:spcPct val="99600"/>
              </a:lnSpc>
            </a:pPr>
            <a:r>
              <a:rPr lang="en" sz="2243" b="0" i="0" u="none" strike="noStrike" spc="-22">
                <a:solidFill>
                  <a:srgbClr val="FFFFFF"/>
                </a:solidFill>
                <a:latin typeface="SF_HailSnow"/>
              </a:rPr>
              <a:t>MIRI INTELLIGENCE 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6802100" y="12217400"/>
            <a:ext cx="6692900" cy="584200"/>
          </a:xfrm>
          <a:prstGeom prst="rect">
            <a:avLst/>
          </a:prstGeom>
        </p:spPr>
        <p:txBody>
          <a:bodyPr rtlCol="0" anchor="t"/>
          <a:lstStyle/>
          <a:p>
            <a:pPr lvl="0" algn="r">
              <a:lnSpc>
                <a:spcPct val="124499"/>
              </a:lnSpc>
            </a:pPr>
            <a:r>
              <a:rPr lang="en-US" sz="3470" b="0" i="0" u="none" strike="noStrike" spc="-35">
                <a:solidFill>
                  <a:srgbClr val="FFFFFF"/>
                </a:solidFill>
                <a:latin typeface="SF_HailSnow"/>
              </a:rPr>
              <a:t>//</a:t>
            </a:r>
            <a:r>
              <a:rPr lang="ko-KR" sz="3470" b="0" i="0" u="none" strike="noStrike" spc="-35">
                <a:solidFill>
                  <a:srgbClr val="FFFFFF"/>
                </a:solidFill>
                <a:ea typeface="SF_HailSnow"/>
              </a:rPr>
              <a:t>조원</a:t>
            </a:r>
            <a:r>
              <a:rPr lang="en-US" sz="3470" b="0" i="0" u="none" strike="noStrike" spc="-35">
                <a:solidFill>
                  <a:srgbClr val="FFFFFF"/>
                </a:solidFill>
                <a:latin typeface="SF_HailSnow"/>
              </a:rPr>
              <a:t> : </a:t>
            </a:r>
            <a:r>
              <a:rPr lang="ko-KR" sz="3470" b="0" i="0" u="none" strike="noStrike" spc="-35">
                <a:solidFill>
                  <a:srgbClr val="FFFFFF"/>
                </a:solidFill>
                <a:ea typeface="SF_HailSnow"/>
              </a:rPr>
              <a:t>김대현</a:t>
            </a:r>
            <a:r>
              <a:rPr lang="en-US" sz="3470" b="0" i="0" u="none" strike="noStrike" spc="-35">
                <a:solidFill>
                  <a:srgbClr val="FFFFFF"/>
                </a:solidFill>
                <a:latin typeface="SF_HailSnow"/>
              </a:rPr>
              <a:t> </a:t>
            </a:r>
            <a:r>
              <a:rPr lang="ko-KR" sz="3470" b="0" i="0" u="none" strike="noStrike" spc="-35">
                <a:solidFill>
                  <a:srgbClr val="FFFFFF"/>
                </a:solidFill>
                <a:ea typeface="SF_HailSnow"/>
              </a:rPr>
              <a:t>김재민</a:t>
            </a:r>
            <a:r>
              <a:rPr lang="en-US" sz="3470" b="0" i="0" u="none" strike="noStrike" spc="-35">
                <a:solidFill>
                  <a:srgbClr val="FFFFFF"/>
                </a:solidFill>
                <a:latin typeface="SF_HailSnow"/>
              </a:rPr>
              <a:t> </a:t>
            </a:r>
            <a:r>
              <a:rPr lang="ko-KR" sz="3470" b="0" i="0" u="none" strike="noStrike" spc="-35">
                <a:solidFill>
                  <a:srgbClr val="FFFFFF"/>
                </a:solidFill>
                <a:ea typeface="SF_HailSnow"/>
              </a:rPr>
              <a:t>남현호</a:t>
            </a:r>
            <a:r>
              <a:rPr lang="en-US" sz="3470" b="0" i="0" u="none" strike="noStrike" spc="-35">
                <a:solidFill>
                  <a:srgbClr val="FFFFFF"/>
                </a:solidFill>
                <a:latin typeface="SF_HailSnow"/>
              </a:rPr>
              <a:t> </a:t>
            </a:r>
            <a:r>
              <a:rPr lang="ko-KR" sz="3470" b="0" i="0" u="none" strike="noStrike" spc="-35">
                <a:solidFill>
                  <a:srgbClr val="FFFFFF"/>
                </a:solidFill>
                <a:ea typeface="SF_HailSnow"/>
              </a:rPr>
              <a:t>박준홍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2656800" y="-1231900"/>
            <a:ext cx="2476500" cy="6375400"/>
          </a:xfrm>
          <a:prstGeom prst="rect">
            <a:avLst/>
          </a:prstGeom>
        </p:spPr>
        <p:txBody>
          <a:bodyPr lIns="0" tIns="454993" rIns="0" bIns="0" rtlCol="0" anchor="t"/>
          <a:lstStyle/>
          <a:p>
            <a:pPr lvl="0" algn="l">
              <a:lnSpc>
                <a:spcPct val="99600"/>
              </a:lnSpc>
            </a:pPr>
            <a:r>
              <a:rPr lang="en" sz="35826" b="0" i="0" u="none" strike="noStrike" spc="-358">
                <a:solidFill>
                  <a:srgbClr val="DC56A9">
                    <a:alpha val="20000"/>
                  </a:srgbClr>
                </a:solidFill>
                <a:latin typeface="SF_HailSnow"/>
              </a:rPr>
              <a:t>{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9672300" y="3302000"/>
            <a:ext cx="3822700" cy="7099300"/>
          </a:xfrm>
          <a:prstGeom prst="rect">
            <a:avLst/>
          </a:prstGeom>
        </p:spPr>
        <p:txBody>
          <a:bodyPr lIns="0" tIns="507146" rIns="0" bIns="0" rtlCol="0" anchor="t"/>
          <a:lstStyle/>
          <a:p>
            <a:pPr lvl="0" algn="l">
              <a:lnSpc>
                <a:spcPct val="99600"/>
              </a:lnSpc>
            </a:pPr>
            <a:r>
              <a:rPr lang="en" sz="39932" b="0" i="0" u="none" strike="noStrike" spc="-399">
                <a:solidFill>
                  <a:srgbClr val="FF630E">
                    <a:alpha val="20000"/>
                  </a:srgbClr>
                </a:solidFill>
                <a:latin typeface="SF_HailSnow"/>
              </a:rPr>
              <a:t>*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977900" y="3835400"/>
            <a:ext cx="419100" cy="685800"/>
          </a:xfrm>
          <a:prstGeom prst="rect">
            <a:avLst/>
          </a:prstGeom>
        </p:spPr>
        <p:txBody>
          <a:bodyPr lIns="0" tIns="48636" rIns="0" bIns="0" rtlCol="0" anchor="t"/>
          <a:lstStyle/>
          <a:p>
            <a:pPr lvl="0" algn="l">
              <a:lnSpc>
                <a:spcPct val="99600"/>
              </a:lnSpc>
            </a:pPr>
            <a:r>
              <a:rPr lang="en" sz="3829" b="0" i="0" u="none" strike="noStrike" spc="-38">
                <a:solidFill>
                  <a:srgbClr val="FFFFFF"/>
                </a:solidFill>
                <a:latin typeface="SF_HailSnow"/>
              </a:rPr>
              <a:t>1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977900" y="5486400"/>
            <a:ext cx="419100" cy="685800"/>
          </a:xfrm>
          <a:prstGeom prst="rect">
            <a:avLst/>
          </a:prstGeom>
        </p:spPr>
        <p:txBody>
          <a:bodyPr lIns="0" tIns="48636" rIns="0" bIns="0" rtlCol="0" anchor="t"/>
          <a:lstStyle/>
          <a:p>
            <a:pPr lvl="0" algn="l">
              <a:lnSpc>
                <a:spcPct val="99600"/>
              </a:lnSpc>
            </a:pPr>
            <a:r>
              <a:rPr lang="en" sz="3829" b="0" i="0" u="none" strike="noStrike" spc="-38">
                <a:solidFill>
                  <a:srgbClr val="FFFFFF"/>
                </a:solidFill>
                <a:latin typeface="SF_HailSnow"/>
              </a:rPr>
              <a:t>2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977900" y="7124700"/>
            <a:ext cx="419100" cy="685800"/>
          </a:xfrm>
          <a:prstGeom prst="rect">
            <a:avLst/>
          </a:prstGeom>
        </p:spPr>
        <p:txBody>
          <a:bodyPr lIns="0" tIns="48636" rIns="0" bIns="0" rtlCol="0" anchor="t"/>
          <a:lstStyle/>
          <a:p>
            <a:pPr lvl="0" algn="l">
              <a:lnSpc>
                <a:spcPct val="99600"/>
              </a:lnSpc>
            </a:pPr>
            <a:r>
              <a:rPr lang="en" sz="3829" b="0" i="0" u="none" strike="noStrike" spc="-38">
                <a:solidFill>
                  <a:srgbClr val="FFFFFF"/>
                </a:solidFill>
                <a:latin typeface="SF_HailSnow"/>
              </a:rPr>
              <a:t>3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977900" y="8763000"/>
            <a:ext cx="419100" cy="685800"/>
          </a:xfrm>
          <a:prstGeom prst="rect">
            <a:avLst/>
          </a:prstGeom>
        </p:spPr>
        <p:txBody>
          <a:bodyPr lIns="0" tIns="48636" rIns="0" bIns="0" rtlCol="0" anchor="t"/>
          <a:lstStyle/>
          <a:p>
            <a:pPr lvl="0" algn="l">
              <a:lnSpc>
                <a:spcPct val="99600"/>
              </a:lnSpc>
            </a:pPr>
            <a:r>
              <a:rPr lang="en" sz="3829" b="0" i="0" u="none" strike="noStrike" spc="-38">
                <a:solidFill>
                  <a:srgbClr val="FFFFFF"/>
                </a:solidFill>
                <a:latin typeface="SF_HailSnow"/>
              </a:rPr>
              <a:t>4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977900" y="12039600"/>
            <a:ext cx="419100" cy="685800"/>
          </a:xfrm>
          <a:prstGeom prst="rect">
            <a:avLst/>
          </a:prstGeom>
        </p:spPr>
        <p:txBody>
          <a:bodyPr lIns="0" tIns="48636" rIns="0" bIns="0" rtlCol="0" anchor="t"/>
          <a:lstStyle/>
          <a:p>
            <a:pPr lvl="0" algn="l">
              <a:lnSpc>
                <a:spcPct val="99600"/>
              </a:lnSpc>
            </a:pPr>
            <a:r>
              <a:rPr lang="en" sz="3829" b="0" i="0" u="none" strike="noStrike" spc="-38">
                <a:solidFill>
                  <a:srgbClr val="FFFFFF"/>
                </a:solidFill>
                <a:latin typeface="SF_HailSnow"/>
              </a:rPr>
              <a:t>6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977900" y="10388600"/>
            <a:ext cx="419100" cy="685800"/>
          </a:xfrm>
          <a:prstGeom prst="rect">
            <a:avLst/>
          </a:prstGeom>
        </p:spPr>
        <p:txBody>
          <a:bodyPr lIns="0" tIns="48636" rIns="0" bIns="0" rtlCol="0" anchor="t"/>
          <a:lstStyle/>
          <a:p>
            <a:pPr lvl="0" algn="l">
              <a:lnSpc>
                <a:spcPct val="99600"/>
              </a:lnSpc>
            </a:pPr>
            <a:r>
              <a:rPr lang="en" sz="3829" b="0" i="0" u="none" strike="noStrike" spc="-38">
                <a:solidFill>
                  <a:srgbClr val="FFFFFF"/>
                </a:solidFill>
                <a:latin typeface="SF_HailSnow"/>
              </a:rPr>
              <a:t>5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8567400" y="10934700"/>
            <a:ext cx="3721100" cy="952500"/>
          </a:xfrm>
          <a:prstGeom prst="rect">
            <a:avLst/>
          </a:prstGeom>
        </p:spPr>
        <p:txBody>
          <a:bodyPr lIns="0" tIns="93133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5334" b="0" i="0" u="none" strike="noStrike" spc="-53">
                <a:solidFill>
                  <a:srgbClr val="FFCD4A"/>
                </a:solidFill>
                <a:ea typeface="SF_HailSnow"/>
              </a:rPr>
              <a:t>조</a:t>
            </a:r>
            <a:r>
              <a:rPr lang="en-US" sz="5334" b="0" i="0" u="none" strike="noStrike" spc="-53">
                <a:solidFill>
                  <a:srgbClr val="FFCD4A"/>
                </a:solidFill>
                <a:latin typeface="SF_HailSnow"/>
              </a:rPr>
              <a:t> </a:t>
            </a:r>
            <a:r>
              <a:rPr lang="ko-KR" sz="5334" b="0" i="0" u="none" strike="noStrike" spc="-53">
                <a:solidFill>
                  <a:srgbClr val="FFCD4A"/>
                </a:solidFill>
                <a:ea typeface="SF_HailSnow"/>
              </a:rPr>
              <a:t>이름</a:t>
            </a:r>
            <a:r>
              <a:rPr lang="en-US" sz="5334" b="0" i="0" u="none" strike="noStrike" spc="-53">
                <a:solidFill>
                  <a:srgbClr val="FFCD4A"/>
                </a:solidFill>
                <a:latin typeface="SF_HailSnow"/>
              </a:rPr>
              <a:t>: </a:t>
            </a:r>
            <a:r>
              <a:rPr lang="ko-KR" sz="5334" b="0" i="0" u="none" strike="noStrike" spc="-53">
                <a:solidFill>
                  <a:srgbClr val="FFCD4A"/>
                </a:solidFill>
                <a:ea typeface="SF_HailSnow"/>
              </a:rPr>
              <a:t>루프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07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0" y="1181100"/>
            <a:ext cx="4191000" cy="1600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1181100"/>
            <a:ext cx="17094200" cy="1600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79700" y="1816100"/>
            <a:ext cx="342900" cy="342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989300" y="1816100"/>
            <a:ext cx="342900" cy="3429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586200" y="1816100"/>
            <a:ext cx="342900" cy="3429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195800" y="1816100"/>
            <a:ext cx="342900" cy="3429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-2908300" y="8153400"/>
            <a:ext cx="9385300" cy="25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>
            <a:alphaModFix amt="10000"/>
          </a:blip>
          <a:stretch>
            <a:fillRect/>
          </a:stretch>
        </p:blipFill>
        <p:spPr>
          <a:xfrm>
            <a:off x="2362200" y="3594100"/>
            <a:ext cx="20891500" cy="25908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>
            <a:alphaModFix amt="10000"/>
          </a:blip>
          <a:stretch>
            <a:fillRect/>
          </a:stretch>
        </p:blipFill>
        <p:spPr>
          <a:xfrm>
            <a:off x="2425700" y="6438900"/>
            <a:ext cx="20828000" cy="27813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1">
            <a:alphaModFix amt="10000"/>
          </a:blip>
          <a:stretch>
            <a:fillRect/>
          </a:stretch>
        </p:blipFill>
        <p:spPr>
          <a:xfrm>
            <a:off x="2400300" y="9448800"/>
            <a:ext cx="20840700" cy="31496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9900900" y="1790700"/>
            <a:ext cx="2552700" cy="393700"/>
          </a:xfrm>
          <a:prstGeom prst="rect">
            <a:avLst/>
          </a:prstGeom>
        </p:spPr>
        <p:txBody>
          <a:bodyPr lIns="0" tIns="28490" rIns="0" bIns="0" rtlCol="0" anchor="t"/>
          <a:lstStyle/>
          <a:p>
            <a:pPr lvl="0" algn="r">
              <a:lnSpc>
                <a:spcPct val="99600"/>
              </a:lnSpc>
            </a:pPr>
            <a:r>
              <a:rPr lang="en" sz="2243" b="0" i="0" u="none" strike="noStrike" spc="-22">
                <a:solidFill>
                  <a:srgbClr val="FFFFFF"/>
                </a:solidFill>
                <a:latin typeface="SF_HailSnow"/>
              </a:rPr>
              <a:t>MIRI INTELLIGENCE 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943100" y="1460500"/>
            <a:ext cx="3124200" cy="1244600"/>
          </a:xfrm>
          <a:prstGeom prst="rect">
            <a:avLst/>
          </a:prstGeom>
        </p:spPr>
        <p:txBody>
          <a:bodyPr lIns="0" tIns="81072" rIns="0" bIns="0" rtlCol="0" anchor="t"/>
          <a:lstStyle/>
          <a:p>
            <a:pPr lvl="0" algn="l">
              <a:lnSpc>
                <a:spcPct val="99600"/>
              </a:lnSpc>
            </a:pPr>
            <a:r>
              <a:rPr lang="en" sz="6383" b="0" i="0" u="none" strike="noStrike" spc="-128">
                <a:solidFill>
                  <a:srgbClr val="41C5FF"/>
                </a:solidFill>
                <a:latin typeface="SF_HailSnow"/>
              </a:rPr>
              <a:t>PART 3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77900" y="12039600"/>
            <a:ext cx="419100" cy="685800"/>
          </a:xfrm>
          <a:prstGeom prst="rect">
            <a:avLst/>
          </a:prstGeom>
        </p:spPr>
        <p:txBody>
          <a:bodyPr lIns="0" tIns="48636" rIns="0" bIns="0" rtlCol="0" anchor="t"/>
          <a:lstStyle/>
          <a:p>
            <a:pPr lvl="0" algn="l">
              <a:lnSpc>
                <a:spcPct val="99600"/>
              </a:lnSpc>
            </a:pPr>
            <a:r>
              <a:rPr lang="en" sz="3829" b="0" i="0" u="none" strike="noStrike" spc="-38">
                <a:solidFill>
                  <a:srgbClr val="FFFFFF"/>
                </a:solidFill>
                <a:latin typeface="SF_HailSnow"/>
              </a:rPr>
              <a:t>6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876800" y="1384300"/>
            <a:ext cx="1193800" cy="2006600"/>
          </a:xfrm>
          <a:prstGeom prst="rect">
            <a:avLst/>
          </a:prstGeom>
        </p:spPr>
        <p:txBody>
          <a:bodyPr lIns="0" tIns="143430" rIns="0" bIns="0" rtlCol="0" anchor="t"/>
          <a:lstStyle/>
          <a:p>
            <a:pPr lvl="0" algn="l">
              <a:lnSpc>
                <a:spcPct val="99600"/>
              </a:lnSpc>
            </a:pPr>
            <a:r>
              <a:rPr lang="en" sz="11293" b="0" i="0" u="none" strike="noStrike">
                <a:solidFill>
                  <a:srgbClr val="41C5FF"/>
                </a:solidFill>
                <a:latin typeface="SF_HailSnow"/>
              </a:rPr>
              <a:t>*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032500" y="1460500"/>
            <a:ext cx="3098800" cy="1244600"/>
          </a:xfrm>
          <a:prstGeom prst="rect">
            <a:avLst/>
          </a:prstGeom>
        </p:spPr>
        <p:txBody>
          <a:bodyPr lIns="0" tIns="81072" rIns="0" bIns="0" rtlCol="0" anchor="t"/>
          <a:lstStyle/>
          <a:p>
            <a:pPr lvl="0" algn="l">
              <a:lnSpc>
                <a:spcPct val="99600"/>
              </a:lnSpc>
            </a:pPr>
            <a:r>
              <a:rPr lang="en" sz="6383" b="0" i="0" u="none" strike="noStrike">
                <a:solidFill>
                  <a:srgbClr val="FFFFFF"/>
                </a:solidFill>
                <a:ea typeface="SF_HailSnow"/>
              </a:rPr>
              <a:t>프롬포트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77900" y="3835400"/>
            <a:ext cx="419100" cy="685800"/>
          </a:xfrm>
          <a:prstGeom prst="rect">
            <a:avLst/>
          </a:prstGeom>
        </p:spPr>
        <p:txBody>
          <a:bodyPr lIns="0" tIns="48636" rIns="0" bIns="0" rtlCol="0" anchor="t"/>
          <a:lstStyle/>
          <a:p>
            <a:pPr lvl="0" algn="l">
              <a:lnSpc>
                <a:spcPct val="99600"/>
              </a:lnSpc>
            </a:pPr>
            <a:r>
              <a:rPr lang="en" sz="3829" b="0" i="0" u="none" strike="noStrike" spc="-38">
                <a:solidFill>
                  <a:srgbClr val="FFFFFF"/>
                </a:solidFill>
                <a:latin typeface="SF_HailSnow"/>
              </a:rPr>
              <a:t>1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77900" y="5486400"/>
            <a:ext cx="419100" cy="685800"/>
          </a:xfrm>
          <a:prstGeom prst="rect">
            <a:avLst/>
          </a:prstGeom>
        </p:spPr>
        <p:txBody>
          <a:bodyPr lIns="0" tIns="48636" rIns="0" bIns="0" rtlCol="0" anchor="t"/>
          <a:lstStyle/>
          <a:p>
            <a:pPr lvl="0" algn="l">
              <a:lnSpc>
                <a:spcPct val="99600"/>
              </a:lnSpc>
            </a:pPr>
            <a:r>
              <a:rPr lang="en" sz="3829" b="0" i="0" u="none" strike="noStrike" spc="-38">
                <a:solidFill>
                  <a:srgbClr val="FFFFFF"/>
                </a:solidFill>
                <a:latin typeface="SF_HailSnow"/>
              </a:rPr>
              <a:t>2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977900" y="7124700"/>
            <a:ext cx="419100" cy="685800"/>
          </a:xfrm>
          <a:prstGeom prst="rect">
            <a:avLst/>
          </a:prstGeom>
        </p:spPr>
        <p:txBody>
          <a:bodyPr lIns="0" tIns="48636" rIns="0" bIns="0" rtlCol="0" anchor="t"/>
          <a:lstStyle/>
          <a:p>
            <a:pPr lvl="0" algn="l">
              <a:lnSpc>
                <a:spcPct val="99600"/>
              </a:lnSpc>
            </a:pPr>
            <a:r>
              <a:rPr lang="en" sz="3829" b="0" i="0" u="none" strike="noStrike" spc="-38" dirty="0">
                <a:solidFill>
                  <a:srgbClr val="FFFFFF"/>
                </a:solidFill>
                <a:latin typeface="SF_HailSnow"/>
              </a:rPr>
              <a:t>3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977900" y="8763000"/>
            <a:ext cx="419100" cy="685800"/>
          </a:xfrm>
          <a:prstGeom prst="rect">
            <a:avLst/>
          </a:prstGeom>
        </p:spPr>
        <p:txBody>
          <a:bodyPr lIns="0" tIns="48636" rIns="0" bIns="0" rtlCol="0" anchor="t"/>
          <a:lstStyle/>
          <a:p>
            <a:pPr lvl="0" algn="l">
              <a:lnSpc>
                <a:spcPct val="99600"/>
              </a:lnSpc>
            </a:pPr>
            <a:r>
              <a:rPr lang="en" sz="3829" b="0" i="0" u="none" strike="noStrike" spc="-38">
                <a:solidFill>
                  <a:srgbClr val="FFFFFF"/>
                </a:solidFill>
                <a:latin typeface="SF_HailSnow"/>
              </a:rPr>
              <a:t>4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977900" y="10388600"/>
            <a:ext cx="419100" cy="685800"/>
          </a:xfrm>
          <a:prstGeom prst="rect">
            <a:avLst/>
          </a:prstGeom>
        </p:spPr>
        <p:txBody>
          <a:bodyPr lIns="0" tIns="48636" rIns="0" bIns="0" rtlCol="0" anchor="t"/>
          <a:lstStyle/>
          <a:p>
            <a:pPr lvl="0" algn="l">
              <a:lnSpc>
                <a:spcPct val="99600"/>
              </a:lnSpc>
            </a:pPr>
            <a:r>
              <a:rPr lang="en" sz="3829" b="0" i="0" u="none" strike="noStrike" spc="-38">
                <a:solidFill>
                  <a:srgbClr val="FFFFFF"/>
                </a:solidFill>
                <a:latin typeface="SF_HailSnow"/>
              </a:rPr>
              <a:t>5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2425700" y="3670300"/>
            <a:ext cx="17932400" cy="23368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-US" sz="3292" b="0" i="0" u="none" strike="noStrike">
                <a:solidFill>
                  <a:srgbClr val="FFCD4A"/>
                </a:solidFill>
                <a:latin typeface="Pretendard Black"/>
              </a:rPr>
              <a:t>1 | API </a:t>
            </a:r>
            <a:r>
              <a:rPr lang="ko-KR" sz="3292" b="0" i="0" u="none" strike="noStrike">
                <a:solidFill>
                  <a:srgbClr val="FFCD4A"/>
                </a:solidFill>
                <a:ea typeface="Pretendard Black"/>
              </a:rPr>
              <a:t>호출</a:t>
            </a:r>
            <a:r>
              <a:rPr lang="en-US" sz="3292" b="0" i="0" u="none" strike="noStrike">
                <a:solidFill>
                  <a:srgbClr val="FFCD4A"/>
                </a:solidFill>
                <a:latin typeface="Pretendard Black"/>
              </a:rPr>
              <a:t> </a:t>
            </a:r>
            <a:r>
              <a:rPr lang="ko-KR" sz="3292" b="0" i="0" u="none" strike="noStrike">
                <a:solidFill>
                  <a:srgbClr val="FFCD4A"/>
                </a:solidFill>
                <a:ea typeface="Pretendard Black"/>
              </a:rPr>
              <a:t>및</a:t>
            </a:r>
            <a:r>
              <a:rPr lang="en-US" sz="3292" b="0" i="0" u="none" strike="noStrike">
                <a:solidFill>
                  <a:srgbClr val="FFCD4A"/>
                </a:solidFill>
                <a:latin typeface="Pretendard Black"/>
              </a:rPr>
              <a:t> </a:t>
            </a:r>
            <a:r>
              <a:rPr lang="ko-KR" sz="3292" b="0" i="0" u="none" strike="noStrike">
                <a:solidFill>
                  <a:srgbClr val="FFCD4A"/>
                </a:solidFill>
                <a:ea typeface="Pretendard Black"/>
              </a:rPr>
              <a:t>화면</a:t>
            </a:r>
            <a:r>
              <a:rPr lang="en-US" sz="3292" b="0" i="0" u="none" strike="noStrike">
                <a:solidFill>
                  <a:srgbClr val="FFCD4A"/>
                </a:solidFill>
                <a:latin typeface="Pretendard Black"/>
              </a:rPr>
              <a:t> </a:t>
            </a:r>
            <a:r>
              <a:rPr lang="ko-KR" sz="3292" b="0" i="0" u="none" strike="noStrike">
                <a:solidFill>
                  <a:srgbClr val="FFCD4A"/>
                </a:solidFill>
                <a:ea typeface="Pretendard Black"/>
              </a:rPr>
              <a:t>렌더링</a:t>
            </a:r>
            <a:r>
              <a:rPr lang="en-US" sz="3292" b="0" i="0" u="none" strike="noStrike">
                <a:solidFill>
                  <a:srgbClr val="FFCD4A"/>
                </a:solidFill>
                <a:latin typeface="Pretendard Black"/>
              </a:rPr>
              <a:t> </a:t>
            </a:r>
            <a:r>
              <a:rPr lang="ko-KR" sz="3292" b="0" i="0" u="none" strike="noStrike">
                <a:solidFill>
                  <a:srgbClr val="FFCD4A"/>
                </a:solidFill>
                <a:ea typeface="Pretendard Black"/>
              </a:rPr>
              <a:t>흐름</a:t>
            </a:r>
            <a:r>
              <a:rPr lang="en-US" sz="3292" b="0" i="0" u="none" strike="noStrike">
                <a:solidFill>
                  <a:srgbClr val="FFCD4A"/>
                </a:solidFill>
                <a:latin typeface="Pretendard Black"/>
              </a:rPr>
              <a:t>
React + Tailwind</a:t>
            </a:r>
            <a:r>
              <a:rPr lang="ko-KR" sz="3292" b="0" i="0" u="none" strike="noStrike">
                <a:solidFill>
                  <a:srgbClr val="FFCD4A"/>
                </a:solidFill>
                <a:ea typeface="Pretendard Black"/>
              </a:rPr>
              <a:t>로</a:t>
            </a:r>
            <a:r>
              <a:rPr lang="en-US" sz="3292" b="0" i="0" u="none" strike="noStrike">
                <a:solidFill>
                  <a:srgbClr val="FFCD4A"/>
                </a:solidFill>
                <a:latin typeface="Pretendard Black"/>
              </a:rPr>
              <a:t> </a:t>
            </a:r>
            <a:r>
              <a:rPr lang="ko-KR" sz="3292" b="0" i="0" u="none" strike="noStrike">
                <a:solidFill>
                  <a:srgbClr val="FFCD4A"/>
                </a:solidFill>
                <a:ea typeface="Pretendard Black"/>
              </a:rPr>
              <a:t>웹</a:t>
            </a:r>
            <a:r>
              <a:rPr lang="en-US" sz="3292" b="0" i="0" u="none" strike="noStrike">
                <a:solidFill>
                  <a:srgbClr val="FFCD4A"/>
                </a:solidFill>
                <a:latin typeface="Pretendard Black"/>
              </a:rPr>
              <a:t> UI </a:t>
            </a:r>
            <a:r>
              <a:rPr lang="ko-KR" sz="3292" b="0" i="0" u="none" strike="noStrike">
                <a:solidFill>
                  <a:srgbClr val="FFCD4A"/>
                </a:solidFill>
                <a:ea typeface="Pretendard Black"/>
              </a:rPr>
              <a:t>제작</a:t>
            </a:r>
            <a:r>
              <a:rPr lang="en-US" sz="3292" b="0" i="0" u="none" strike="noStrike">
                <a:solidFill>
                  <a:srgbClr val="FFCD4A"/>
                </a:solidFill>
                <a:latin typeface="Pretendard Black"/>
              </a:rPr>
              <a:t> // </a:t>
            </a:r>
            <a:r>
              <a:rPr lang="ko-KR" sz="3292" b="0" i="0" u="none" strike="noStrike">
                <a:solidFill>
                  <a:srgbClr val="FFCD4A"/>
                </a:solidFill>
                <a:ea typeface="Pretendard Black"/>
              </a:rPr>
              <a:t>검색</a:t>
            </a:r>
            <a:r>
              <a:rPr lang="en-US" sz="3292" b="0" i="0" u="none" strike="noStrike">
                <a:solidFill>
                  <a:srgbClr val="FFCD4A"/>
                </a:solidFill>
                <a:latin typeface="Pretendard Black"/>
              </a:rPr>
              <a:t> </a:t>
            </a:r>
            <a:r>
              <a:rPr lang="ko-KR" sz="3292" b="0" i="0" u="none" strike="noStrike">
                <a:solidFill>
                  <a:srgbClr val="FFCD4A"/>
                </a:solidFill>
                <a:ea typeface="Pretendard Black"/>
              </a:rPr>
              <a:t>조건</a:t>
            </a:r>
            <a:r>
              <a:rPr lang="en-US" sz="3292" b="0" i="0" u="none" strike="noStrike">
                <a:solidFill>
                  <a:srgbClr val="FFCD4A"/>
                </a:solidFill>
                <a:latin typeface="Pretendard Black"/>
              </a:rPr>
              <a:t> </a:t>
            </a:r>
            <a:r>
              <a:rPr lang="ko-KR" sz="3292" b="0" i="0" u="none" strike="noStrike">
                <a:solidFill>
                  <a:srgbClr val="FFCD4A"/>
                </a:solidFill>
                <a:ea typeface="Pretendard Black"/>
              </a:rPr>
              <a:t>입력</a:t>
            </a:r>
            <a:r>
              <a:rPr lang="en-US" sz="3292" b="0" i="0" u="none" strike="noStrike">
                <a:solidFill>
                  <a:srgbClr val="FFCD4A"/>
                </a:solidFill>
                <a:latin typeface="Pretendard Black"/>
              </a:rPr>
              <a:t> → API </a:t>
            </a:r>
            <a:r>
              <a:rPr lang="ko-KR" sz="3292" b="0" i="0" u="none" strike="noStrike">
                <a:solidFill>
                  <a:srgbClr val="FFCD4A"/>
                </a:solidFill>
                <a:ea typeface="Pretendard Black"/>
              </a:rPr>
              <a:t>호출</a:t>
            </a:r>
            <a:r>
              <a:rPr lang="en-US" sz="3292" b="0" i="0" u="none" strike="noStrike">
                <a:solidFill>
                  <a:srgbClr val="FFCD4A"/>
                </a:solidFill>
                <a:latin typeface="Pretendard Black"/>
              </a:rPr>
              <a:t> → XML/JSON </a:t>
            </a:r>
            <a:r>
              <a:rPr lang="ko-KR" sz="3292" b="0" i="0" u="none" strike="noStrike">
                <a:solidFill>
                  <a:srgbClr val="FFCD4A"/>
                </a:solidFill>
                <a:ea typeface="Pretendard Black"/>
              </a:rPr>
              <a:t>파싱</a:t>
            </a:r>
            <a:br>
              <a:rPr lang="ko-KR" sz="3292" b="0" i="0" u="none" strike="noStrike">
                <a:solidFill>
                  <a:srgbClr val="FFCD4A"/>
                </a:solidFill>
                <a:ea typeface="Pretendard Black"/>
              </a:rPr>
            </a:br>
            <a:r>
              <a:rPr lang="ko-KR" sz="3292" b="0" i="0" u="none" strike="noStrike">
                <a:solidFill>
                  <a:srgbClr val="FFCD4A"/>
                </a:solidFill>
                <a:ea typeface="Pretendard Black"/>
              </a:rPr>
              <a:t>필터링</a:t>
            </a:r>
            <a:r>
              <a:rPr lang="en-US" sz="3292" b="0" i="0" u="none" strike="noStrike">
                <a:solidFill>
                  <a:srgbClr val="FFCD4A"/>
                </a:solidFill>
                <a:latin typeface="Pretendard Black"/>
              </a:rPr>
              <a:t> </a:t>
            </a:r>
            <a:r>
              <a:rPr lang="ko-KR" sz="3292" b="0" i="0" u="none" strike="noStrike">
                <a:solidFill>
                  <a:srgbClr val="FFCD4A"/>
                </a:solidFill>
                <a:ea typeface="Pretendard Black"/>
              </a:rPr>
              <a:t>후</a:t>
            </a:r>
            <a:r>
              <a:rPr lang="en-US" sz="3292" b="0" i="0" u="none" strike="noStrike">
                <a:solidFill>
                  <a:srgbClr val="FFCD4A"/>
                </a:solidFill>
                <a:latin typeface="Pretendard Black"/>
              </a:rPr>
              <a:t> </a:t>
            </a:r>
            <a:r>
              <a:rPr lang="ko-KR" sz="3292" b="0" i="0" u="none" strike="noStrike">
                <a:solidFill>
                  <a:srgbClr val="FFCD4A"/>
                </a:solidFill>
                <a:ea typeface="Pretendard Black"/>
              </a:rPr>
              <a:t>카드</a:t>
            </a:r>
            <a:r>
              <a:rPr lang="en-US" sz="3292" b="0" i="0" u="none" strike="noStrike">
                <a:solidFill>
                  <a:srgbClr val="FFCD4A"/>
                </a:solidFill>
                <a:latin typeface="Pretendard Black"/>
              </a:rPr>
              <a:t>·</a:t>
            </a:r>
            <a:r>
              <a:rPr lang="ko-KR" sz="3292" b="0" i="0" u="none" strike="noStrike">
                <a:solidFill>
                  <a:srgbClr val="FFCD4A"/>
                </a:solidFill>
                <a:ea typeface="Pretendard Black"/>
              </a:rPr>
              <a:t>리스트</a:t>
            </a:r>
            <a:r>
              <a:rPr lang="en-US" sz="3292" b="0" i="0" u="none" strike="noStrike">
                <a:solidFill>
                  <a:srgbClr val="FFCD4A"/>
                </a:solidFill>
                <a:latin typeface="Pretendard Black"/>
              </a:rPr>
              <a:t> UI </a:t>
            </a:r>
            <a:r>
              <a:rPr lang="ko-KR" sz="3292" b="0" i="0" u="none" strike="noStrike">
                <a:solidFill>
                  <a:srgbClr val="FFCD4A"/>
                </a:solidFill>
                <a:ea typeface="Pretendard Black"/>
              </a:rPr>
              <a:t>구성</a:t>
            </a:r>
            <a:r>
              <a:rPr lang="en-US" sz="3292" b="0" i="0" u="none" strike="noStrike">
                <a:solidFill>
                  <a:srgbClr val="FFCD4A"/>
                </a:solidFill>
                <a:latin typeface="Pretendard Black"/>
              </a:rPr>
              <a:t> // </a:t>
            </a:r>
            <a:r>
              <a:rPr lang="ko-KR" sz="3292" b="0" i="0" u="none" strike="noStrike">
                <a:solidFill>
                  <a:srgbClr val="FFCD4A"/>
                </a:solidFill>
                <a:ea typeface="Pretendard Black"/>
              </a:rPr>
              <a:t>로딩</a:t>
            </a:r>
            <a:r>
              <a:rPr lang="en-US" sz="3292" b="0" i="0" u="none" strike="noStrike">
                <a:solidFill>
                  <a:srgbClr val="FFCD4A"/>
                </a:solidFill>
                <a:latin typeface="Pretendard Black"/>
              </a:rPr>
              <a:t> </a:t>
            </a:r>
            <a:r>
              <a:rPr lang="ko-KR" sz="3292" b="0" i="0" u="none" strike="noStrike">
                <a:solidFill>
                  <a:srgbClr val="FFCD4A"/>
                </a:solidFill>
                <a:ea typeface="Pretendard Black"/>
              </a:rPr>
              <a:t>스피너</a:t>
            </a:r>
            <a:r>
              <a:rPr lang="en-US" sz="3292" b="0" i="0" u="none" strike="noStrike">
                <a:solidFill>
                  <a:srgbClr val="FFCD4A"/>
                </a:solidFill>
                <a:latin typeface="Pretendard Black"/>
              </a:rPr>
              <a:t>, </a:t>
            </a:r>
            <a:r>
              <a:rPr lang="ko-KR" sz="3292" b="0" i="0" u="none" strike="noStrike">
                <a:solidFill>
                  <a:srgbClr val="FFCD4A"/>
                </a:solidFill>
                <a:ea typeface="Pretendard Black"/>
              </a:rPr>
              <a:t>에러</a:t>
            </a:r>
            <a:r>
              <a:rPr lang="en-US" sz="3292" b="0" i="0" u="none" strike="noStrike">
                <a:solidFill>
                  <a:srgbClr val="FFCD4A"/>
                </a:solidFill>
                <a:latin typeface="Pretendard Black"/>
              </a:rPr>
              <a:t> </a:t>
            </a:r>
            <a:r>
              <a:rPr lang="ko-KR" sz="3292" b="0" i="0" u="none" strike="noStrike">
                <a:solidFill>
                  <a:srgbClr val="FFCD4A"/>
                </a:solidFill>
                <a:ea typeface="Pretendard Black"/>
              </a:rPr>
              <a:t>메시지</a:t>
            </a:r>
            <a:r>
              <a:rPr lang="en-US" sz="3292" b="0" i="0" u="none" strike="noStrike">
                <a:solidFill>
                  <a:srgbClr val="FFCD4A"/>
                </a:solidFill>
                <a:latin typeface="Pretendard Black"/>
              </a:rPr>
              <a:t>, </a:t>
            </a:r>
            <a:r>
              <a:rPr lang="ko-KR" sz="3292" b="0" i="0" u="none" strike="noStrike">
                <a:solidFill>
                  <a:srgbClr val="FFCD4A"/>
                </a:solidFill>
                <a:ea typeface="Pretendard Black"/>
              </a:rPr>
              <a:t>결과</a:t>
            </a:r>
            <a:r>
              <a:rPr lang="en-US" sz="3292" b="0" i="0" u="none" strike="noStrike">
                <a:solidFill>
                  <a:srgbClr val="FFCD4A"/>
                </a:solidFill>
                <a:latin typeface="Pretendard Black"/>
              </a:rPr>
              <a:t> </a:t>
            </a:r>
            <a:r>
              <a:rPr lang="ko-KR" sz="3292" b="0" i="0" u="none" strike="noStrike">
                <a:solidFill>
                  <a:srgbClr val="FFCD4A"/>
                </a:solidFill>
                <a:ea typeface="Pretendard Black"/>
              </a:rPr>
              <a:t>없음</a:t>
            </a:r>
            <a:r>
              <a:rPr lang="en-US" sz="3292" b="0" i="0" u="none" strike="noStrike">
                <a:solidFill>
                  <a:srgbClr val="FFCD4A"/>
                </a:solidFill>
                <a:latin typeface="Pretendard Black"/>
              </a:rPr>
              <a:t> </a:t>
            </a:r>
            <a:r>
              <a:rPr lang="ko-KR" sz="3292" b="0" i="0" u="none" strike="noStrike">
                <a:solidFill>
                  <a:srgbClr val="FFCD4A"/>
                </a:solidFill>
                <a:ea typeface="Pretendard Black"/>
              </a:rPr>
              <a:t>처리</a:t>
            </a:r>
            <a:r>
              <a:rPr lang="en-US" sz="3292" b="0" i="0" u="none" strike="noStrike">
                <a:solidFill>
                  <a:srgbClr val="FFCD4A"/>
                </a:solidFill>
                <a:latin typeface="Pretendard Black"/>
              </a:rPr>
              <a:t> </a:t>
            </a:r>
            <a:r>
              <a:rPr lang="ko-KR" sz="3292" b="0" i="0" u="none" strike="noStrike">
                <a:solidFill>
                  <a:srgbClr val="FFCD4A"/>
                </a:solidFill>
                <a:ea typeface="Pretendard Black"/>
              </a:rPr>
              <a:t>포함</a:t>
            </a:r>
            <a:r>
              <a:rPr lang="en-US" sz="3292" b="0" i="0" u="none" strike="noStrike">
                <a:solidFill>
                  <a:srgbClr val="FFCD4A"/>
                </a:solidFill>
                <a:latin typeface="Pretendard Black"/>
              </a:rPr>
              <a:t>
CORS </a:t>
            </a:r>
            <a:r>
              <a:rPr lang="ko-KR" sz="3292" b="0" i="0" u="none" strike="noStrike">
                <a:solidFill>
                  <a:srgbClr val="FFCD4A"/>
                </a:solidFill>
                <a:ea typeface="Pretendard Black"/>
              </a:rPr>
              <a:t>우회</a:t>
            </a:r>
            <a:r>
              <a:rPr lang="en-US" sz="3292" b="0" i="0" u="none" strike="noStrike">
                <a:solidFill>
                  <a:srgbClr val="FFCD4A"/>
                </a:solidFill>
                <a:latin typeface="Pretendard Black"/>
              </a:rPr>
              <a:t>(AllOrigins) </a:t>
            </a:r>
            <a:r>
              <a:rPr lang="ko-KR" sz="3292" b="0" i="0" u="none" strike="noStrike">
                <a:solidFill>
                  <a:srgbClr val="FFCD4A"/>
                </a:solidFill>
                <a:ea typeface="Pretendard Black"/>
              </a:rPr>
              <a:t>또는</a:t>
            </a:r>
            <a:r>
              <a:rPr lang="en-US" sz="3292" b="0" i="0" u="none" strike="noStrike">
                <a:solidFill>
                  <a:srgbClr val="FFCD4A"/>
                </a:solidFill>
                <a:latin typeface="Pretendard Black"/>
              </a:rPr>
              <a:t> </a:t>
            </a:r>
            <a:r>
              <a:rPr lang="ko-KR" sz="3292" b="0" i="0" u="none" strike="noStrike">
                <a:solidFill>
                  <a:srgbClr val="FFCD4A"/>
                </a:solidFill>
                <a:ea typeface="Pretendard Black"/>
              </a:rPr>
              <a:t>프록시</a:t>
            </a:r>
            <a:r>
              <a:rPr lang="en-US" sz="3292" b="0" i="0" u="none" strike="noStrike">
                <a:solidFill>
                  <a:srgbClr val="FFCD4A"/>
                </a:solidFill>
                <a:latin typeface="Pretendard Black"/>
              </a:rPr>
              <a:t> </a:t>
            </a:r>
            <a:r>
              <a:rPr lang="ko-KR" sz="3292" b="0" i="0" u="none" strike="noStrike">
                <a:solidFill>
                  <a:srgbClr val="FFCD4A"/>
                </a:solidFill>
                <a:ea typeface="Pretendard Black"/>
              </a:rPr>
              <a:t>서버</a:t>
            </a:r>
            <a:r>
              <a:rPr lang="en-US" sz="3292" b="0" i="0" u="none" strike="noStrike">
                <a:solidFill>
                  <a:srgbClr val="FFCD4A"/>
                </a:solidFill>
                <a:latin typeface="Pretendard Black"/>
              </a:rPr>
              <a:t> </a:t>
            </a:r>
            <a:r>
              <a:rPr lang="ko-KR" sz="3292" b="0" i="0" u="none" strike="noStrike">
                <a:solidFill>
                  <a:srgbClr val="FFCD4A"/>
                </a:solidFill>
                <a:ea typeface="Pretendard Black"/>
              </a:rPr>
              <a:t>활용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2565400" y="6654800"/>
            <a:ext cx="17932400" cy="23368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-US" sz="3292" b="0" i="0" u="none" strike="noStrike">
                <a:solidFill>
                  <a:srgbClr val="FFCD4A"/>
                </a:solidFill>
                <a:latin typeface="Pretendard Black"/>
              </a:rPr>
              <a:t>2 | </a:t>
            </a:r>
            <a:r>
              <a:rPr lang="ko-KR" sz="3292" b="0" i="0" u="none" strike="noStrike">
                <a:solidFill>
                  <a:srgbClr val="FFCD4A"/>
                </a:solidFill>
                <a:ea typeface="Pretendard Black"/>
              </a:rPr>
              <a:t>데이터</a:t>
            </a:r>
            <a:r>
              <a:rPr lang="en-US" sz="3292" b="0" i="0" u="none" strike="noStrike">
                <a:solidFill>
                  <a:srgbClr val="FFCD4A"/>
                </a:solidFill>
                <a:latin typeface="Pretendard Black"/>
              </a:rPr>
              <a:t> </a:t>
            </a:r>
            <a:r>
              <a:rPr lang="ko-KR" sz="3292" b="0" i="0" u="none" strike="noStrike">
                <a:solidFill>
                  <a:srgbClr val="FFCD4A"/>
                </a:solidFill>
                <a:ea typeface="Pretendard Black"/>
              </a:rPr>
              <a:t>파싱</a:t>
            </a:r>
            <a:r>
              <a:rPr lang="en-US" sz="3292" b="0" i="0" u="none" strike="noStrike">
                <a:solidFill>
                  <a:srgbClr val="FFCD4A"/>
                </a:solidFill>
                <a:latin typeface="Pretendard Black"/>
              </a:rPr>
              <a:t> </a:t>
            </a:r>
            <a:r>
              <a:rPr lang="ko-KR" sz="3292" b="0" i="0" u="none" strike="noStrike">
                <a:solidFill>
                  <a:srgbClr val="FFCD4A"/>
                </a:solidFill>
                <a:ea typeface="Pretendard Black"/>
              </a:rPr>
              <a:t>로직</a:t>
            </a:r>
            <a:r>
              <a:rPr lang="en-US" sz="3292" b="0" i="0" u="none" strike="noStrike">
                <a:solidFill>
                  <a:srgbClr val="FFCD4A"/>
                </a:solidFill>
                <a:latin typeface="Pretendard Black"/>
              </a:rPr>
              <a:t>
XML </a:t>
            </a:r>
            <a:r>
              <a:rPr lang="ko-KR" sz="3292" b="0" i="0" u="none" strike="noStrike">
                <a:solidFill>
                  <a:srgbClr val="FFCD4A"/>
                </a:solidFill>
                <a:ea typeface="Pretendard Black"/>
              </a:rPr>
              <a:t>데이터에서</a:t>
            </a:r>
            <a:r>
              <a:rPr lang="en-US" sz="3292" b="0" i="0" u="none" strike="noStrike">
                <a:solidFill>
                  <a:srgbClr val="FFCD4A"/>
                </a:solidFill>
                <a:latin typeface="Pretendard Black"/>
              </a:rPr>
              <a:t> </a:t>
            </a:r>
            <a:r>
              <a:rPr lang="ko-KR" sz="3292" b="0" i="0" u="none" strike="noStrike">
                <a:solidFill>
                  <a:srgbClr val="FFCD4A"/>
                </a:solidFill>
                <a:ea typeface="Pretendard Black"/>
              </a:rPr>
              <a:t>필요한</a:t>
            </a:r>
            <a:r>
              <a:rPr lang="en-US" sz="3292" b="0" i="0" u="none" strike="noStrike">
                <a:solidFill>
                  <a:srgbClr val="FFCD4A"/>
                </a:solidFill>
                <a:latin typeface="Pretendard Black"/>
              </a:rPr>
              <a:t> </a:t>
            </a:r>
            <a:r>
              <a:rPr lang="ko-KR" sz="3292" b="0" i="0" u="none" strike="noStrike">
                <a:solidFill>
                  <a:srgbClr val="FFCD4A"/>
                </a:solidFill>
                <a:ea typeface="Pretendard Black"/>
              </a:rPr>
              <a:t>태그만</a:t>
            </a:r>
            <a:r>
              <a:rPr lang="en-US" sz="3292" b="0" i="0" u="none" strike="noStrike">
                <a:solidFill>
                  <a:srgbClr val="FFCD4A"/>
                </a:solidFill>
                <a:latin typeface="Pretendard Black"/>
              </a:rPr>
              <a:t> </a:t>
            </a:r>
            <a:r>
              <a:rPr lang="ko-KR" sz="3292" b="0" i="0" u="none" strike="noStrike">
                <a:solidFill>
                  <a:srgbClr val="FFCD4A"/>
                </a:solidFill>
                <a:ea typeface="Pretendard Black"/>
              </a:rPr>
              <a:t>추출</a:t>
            </a:r>
            <a:r>
              <a:rPr lang="en-US" sz="3292" b="0" i="0" u="none" strike="noStrike">
                <a:solidFill>
                  <a:srgbClr val="FFCD4A"/>
                </a:solidFill>
                <a:latin typeface="Pretendard Black"/>
              </a:rPr>
              <a:t>(</a:t>
            </a:r>
            <a:r>
              <a:rPr lang="ko-KR" sz="3292" b="0" i="0" u="none" strike="noStrike">
                <a:solidFill>
                  <a:srgbClr val="FFCD4A"/>
                </a:solidFill>
                <a:ea typeface="Pretendard Black"/>
              </a:rPr>
              <a:t>시설명</a:t>
            </a:r>
            <a:r>
              <a:rPr lang="en-US" sz="3292" b="0" i="0" u="none" strike="noStrike">
                <a:solidFill>
                  <a:srgbClr val="FFCD4A"/>
                </a:solidFill>
                <a:latin typeface="Pretendard Black"/>
              </a:rPr>
              <a:t>, </a:t>
            </a:r>
            <a:r>
              <a:rPr lang="ko-KR" sz="3292" b="0" i="0" u="none" strike="noStrike">
                <a:solidFill>
                  <a:srgbClr val="FFCD4A"/>
                </a:solidFill>
                <a:ea typeface="Pretendard Black"/>
              </a:rPr>
              <a:t>시도</a:t>
            </a:r>
            <a:r>
              <a:rPr lang="en-US" sz="3292" b="0" i="0" u="none" strike="noStrike">
                <a:solidFill>
                  <a:srgbClr val="FFCD4A"/>
                </a:solidFill>
                <a:latin typeface="Pretendard Black"/>
              </a:rPr>
              <a:t>/</a:t>
            </a:r>
            <a:r>
              <a:rPr lang="ko-KR" sz="3292" b="0" i="0" u="none" strike="noStrike">
                <a:solidFill>
                  <a:srgbClr val="FFCD4A"/>
                </a:solidFill>
                <a:ea typeface="Pretendard Black"/>
              </a:rPr>
              <a:t>시군구</a:t>
            </a:r>
            <a:r>
              <a:rPr lang="en-US" sz="3292" b="0" i="0" u="none" strike="noStrike">
                <a:solidFill>
                  <a:srgbClr val="FFCD4A"/>
                </a:solidFill>
                <a:latin typeface="Pretendard Black"/>
              </a:rPr>
              <a:t>, </a:t>
            </a:r>
            <a:r>
              <a:rPr lang="ko-KR" sz="3292" b="0" i="0" u="none" strike="noStrike">
                <a:solidFill>
                  <a:srgbClr val="FFCD4A"/>
                </a:solidFill>
                <a:ea typeface="Pretendard Black"/>
              </a:rPr>
              <a:t>주소</a:t>
            </a:r>
            <a:r>
              <a:rPr lang="en-US" sz="3292" b="0" i="0" u="none" strike="noStrike">
                <a:solidFill>
                  <a:srgbClr val="FFCD4A"/>
                </a:solidFill>
                <a:latin typeface="Pretendard Black"/>
              </a:rPr>
              <a:t>, </a:t>
            </a:r>
            <a:r>
              <a:rPr lang="ko-KR" sz="3292" b="0" i="0" u="none" strike="noStrike">
                <a:solidFill>
                  <a:srgbClr val="FFCD4A"/>
                </a:solidFill>
                <a:ea typeface="Pretendard Black"/>
              </a:rPr>
              <a:t>좌표</a:t>
            </a:r>
            <a:r>
              <a:rPr lang="en-US" sz="3292" b="0" i="0" u="none" strike="noStrike">
                <a:solidFill>
                  <a:srgbClr val="FFCD4A"/>
                </a:solidFill>
                <a:latin typeface="Pretendard Black"/>
              </a:rPr>
              <a:t> </a:t>
            </a:r>
            <a:r>
              <a:rPr lang="ko-KR" sz="3292" b="0" i="0" u="none" strike="noStrike">
                <a:solidFill>
                  <a:srgbClr val="FFCD4A"/>
                </a:solidFill>
                <a:ea typeface="Pretendard Black"/>
              </a:rPr>
              <a:t>등</a:t>
            </a:r>
            <a:r>
              <a:rPr lang="en-US" sz="3292" b="0" i="0" u="none" strike="noStrike">
                <a:solidFill>
                  <a:srgbClr val="FFCD4A"/>
                </a:solidFill>
                <a:latin typeface="Pretendard Black"/>
              </a:rPr>
              <a:t>)
</a:t>
            </a:r>
            <a:r>
              <a:rPr lang="ko-KR" sz="3292" b="0" i="0" u="none" strike="noStrike">
                <a:solidFill>
                  <a:srgbClr val="FFCD4A"/>
                </a:solidFill>
                <a:ea typeface="Pretendard Black"/>
              </a:rPr>
              <a:t>문자열</a:t>
            </a:r>
            <a:r>
              <a:rPr lang="en-US" sz="3292" b="0" i="0" u="none" strike="noStrike">
                <a:solidFill>
                  <a:srgbClr val="FFCD4A"/>
                </a:solidFill>
                <a:latin typeface="Pretendard Black"/>
              </a:rPr>
              <a:t> → </a:t>
            </a:r>
            <a:r>
              <a:rPr lang="ko-KR" sz="3292" b="0" i="0" u="none" strike="noStrike">
                <a:solidFill>
                  <a:srgbClr val="FFCD4A"/>
                </a:solidFill>
                <a:ea typeface="Pretendard Black"/>
              </a:rPr>
              <a:t>숫자</a:t>
            </a:r>
            <a:r>
              <a:rPr lang="en-US" sz="3292" b="0" i="0" u="none" strike="noStrike">
                <a:solidFill>
                  <a:srgbClr val="FFCD4A"/>
                </a:solidFill>
                <a:latin typeface="Pretendard Black"/>
              </a:rPr>
              <a:t> </a:t>
            </a:r>
            <a:r>
              <a:rPr lang="ko-KR" sz="3292" b="0" i="0" u="none" strike="noStrike">
                <a:solidFill>
                  <a:srgbClr val="FFCD4A"/>
                </a:solidFill>
                <a:ea typeface="Pretendard Black"/>
              </a:rPr>
              <a:t>변환</a:t>
            </a:r>
            <a:r>
              <a:rPr lang="en-US" sz="3292" b="0" i="0" u="none" strike="noStrike">
                <a:solidFill>
                  <a:srgbClr val="FFCD4A"/>
                </a:solidFill>
                <a:latin typeface="Pretendard Black"/>
              </a:rPr>
              <a:t>(ex: </a:t>
            </a:r>
            <a:r>
              <a:rPr lang="ko-KR" sz="3292" b="0" i="0" u="none" strike="noStrike">
                <a:solidFill>
                  <a:srgbClr val="FFCD4A"/>
                </a:solidFill>
                <a:ea typeface="Pretendard Black"/>
              </a:rPr>
              <a:t>좌표</a:t>
            </a:r>
            <a:r>
              <a:rPr lang="en-US" sz="3292" b="0" i="0" u="none" strike="noStrike">
                <a:solidFill>
                  <a:srgbClr val="FFCD4A"/>
                </a:solidFill>
                <a:latin typeface="Pretendard Black"/>
              </a:rPr>
              <a:t>, </a:t>
            </a:r>
            <a:r>
              <a:rPr lang="ko-KR" sz="3292" b="0" i="0" u="none" strike="noStrike">
                <a:solidFill>
                  <a:srgbClr val="FFCD4A"/>
                </a:solidFill>
                <a:ea typeface="Pretendard Black"/>
              </a:rPr>
              <a:t>전화번호</a:t>
            </a:r>
            <a:r>
              <a:rPr lang="en-US" sz="3292" b="0" i="0" u="none" strike="noStrike">
                <a:solidFill>
                  <a:srgbClr val="FFCD4A"/>
                </a:solidFill>
                <a:latin typeface="Pretendard Black"/>
              </a:rPr>
              <a:t> </a:t>
            </a:r>
            <a:r>
              <a:rPr lang="ko-KR" sz="3292" b="0" i="0" u="none" strike="noStrike">
                <a:solidFill>
                  <a:srgbClr val="FFCD4A"/>
                </a:solidFill>
                <a:ea typeface="Pretendard Black"/>
              </a:rPr>
              <a:t>체크</a:t>
            </a:r>
            <a:r>
              <a:rPr lang="en-US" sz="3292" b="0" i="0" u="none" strike="noStrike">
                <a:solidFill>
                  <a:srgbClr val="FFCD4A"/>
                </a:solidFill>
                <a:latin typeface="Pretendard Black"/>
              </a:rPr>
              <a:t>) // </a:t>
            </a:r>
            <a:r>
              <a:rPr lang="ko-KR" sz="3292" b="0" i="0" u="none" strike="noStrike">
                <a:solidFill>
                  <a:srgbClr val="FFCD4A"/>
                </a:solidFill>
                <a:ea typeface="Pretendard Black"/>
              </a:rPr>
              <a:t>필요</a:t>
            </a:r>
            <a:r>
              <a:rPr lang="en-US" sz="3292" b="0" i="0" u="none" strike="noStrike">
                <a:solidFill>
                  <a:srgbClr val="FFCD4A"/>
                </a:solidFill>
                <a:latin typeface="Pretendard Black"/>
              </a:rPr>
              <a:t> </a:t>
            </a:r>
            <a:r>
              <a:rPr lang="ko-KR" sz="3292" b="0" i="0" u="none" strike="noStrike">
                <a:solidFill>
                  <a:srgbClr val="FFCD4A"/>
                </a:solidFill>
                <a:ea typeface="Pretendard Black"/>
              </a:rPr>
              <a:t>항목</a:t>
            </a:r>
            <a:r>
              <a:rPr lang="en-US" sz="3292" b="0" i="0" u="none" strike="noStrike">
                <a:solidFill>
                  <a:srgbClr val="FFCD4A"/>
                </a:solidFill>
                <a:latin typeface="Pretendard Black"/>
              </a:rPr>
              <a:t> </a:t>
            </a:r>
            <a:r>
              <a:rPr lang="ko-KR" sz="3292" b="0" i="0" u="none" strike="noStrike">
                <a:solidFill>
                  <a:srgbClr val="FFCD4A"/>
                </a:solidFill>
                <a:ea typeface="Pretendard Black"/>
              </a:rPr>
              <a:t>누락</a:t>
            </a:r>
            <a:r>
              <a:rPr lang="en-US" sz="3292" b="0" i="0" u="none" strike="noStrike">
                <a:solidFill>
                  <a:srgbClr val="FFCD4A"/>
                </a:solidFill>
                <a:latin typeface="Pretendard Black"/>
              </a:rPr>
              <a:t> </a:t>
            </a:r>
            <a:r>
              <a:rPr lang="ko-KR" sz="3292" b="0" i="0" u="none" strike="noStrike">
                <a:solidFill>
                  <a:srgbClr val="FFCD4A"/>
                </a:solidFill>
                <a:ea typeface="Pretendard Black"/>
              </a:rPr>
              <a:t>시</a:t>
            </a:r>
            <a:r>
              <a:rPr lang="en-US" sz="3292" b="0" i="0" u="none" strike="noStrike">
                <a:solidFill>
                  <a:srgbClr val="FFCD4A"/>
                </a:solidFill>
                <a:latin typeface="Pretendard Black"/>
              </a:rPr>
              <a:t> </a:t>
            </a:r>
            <a:r>
              <a:rPr lang="ko-KR" sz="3292" b="0" i="0" u="none" strike="noStrike">
                <a:solidFill>
                  <a:srgbClr val="FFCD4A"/>
                </a:solidFill>
                <a:ea typeface="Pretendard Black"/>
              </a:rPr>
              <a:t>대체</a:t>
            </a:r>
            <a:r>
              <a:rPr lang="en-US" sz="3292" b="0" i="0" u="none" strike="noStrike">
                <a:solidFill>
                  <a:srgbClr val="FFCD4A"/>
                </a:solidFill>
                <a:latin typeface="Pretendard Black"/>
              </a:rPr>
              <a:t> </a:t>
            </a:r>
            <a:r>
              <a:rPr lang="ko-KR" sz="3292" b="0" i="0" u="none" strike="noStrike">
                <a:solidFill>
                  <a:srgbClr val="FFCD4A"/>
                </a:solidFill>
                <a:ea typeface="Pretendard Black"/>
              </a:rPr>
              <a:t>값</a:t>
            </a:r>
            <a:r>
              <a:rPr lang="en-US" sz="3292" b="0" i="0" u="none" strike="noStrike">
                <a:solidFill>
                  <a:srgbClr val="FFCD4A"/>
                </a:solidFill>
                <a:latin typeface="Pretendard Black"/>
              </a:rPr>
              <a:t>(“</a:t>
            </a:r>
            <a:r>
              <a:rPr lang="ko-KR" sz="3292" b="0" i="0" u="none" strike="noStrike">
                <a:solidFill>
                  <a:srgbClr val="FFCD4A"/>
                </a:solidFill>
                <a:ea typeface="Pretendard Black"/>
              </a:rPr>
              <a:t>정보</a:t>
            </a:r>
            <a:r>
              <a:rPr lang="en-US" sz="3292" b="0" i="0" u="none" strike="noStrike">
                <a:solidFill>
                  <a:srgbClr val="FFCD4A"/>
                </a:solidFill>
                <a:latin typeface="Pretendard Black"/>
              </a:rPr>
              <a:t> </a:t>
            </a:r>
            <a:r>
              <a:rPr lang="ko-KR" sz="3292" b="0" i="0" u="none" strike="noStrike">
                <a:solidFill>
                  <a:srgbClr val="FFCD4A"/>
                </a:solidFill>
                <a:ea typeface="Pretendard Black"/>
              </a:rPr>
              <a:t>없음</a:t>
            </a:r>
            <a:r>
              <a:rPr lang="en-US" sz="3292" b="0" i="0" u="none" strike="noStrike">
                <a:solidFill>
                  <a:srgbClr val="FFCD4A"/>
                </a:solidFill>
                <a:latin typeface="Pretendard Black"/>
              </a:rPr>
              <a:t>”) </a:t>
            </a:r>
            <a:r>
              <a:rPr lang="ko-KR" sz="3292" b="0" i="0" u="none" strike="noStrike">
                <a:solidFill>
                  <a:srgbClr val="FFCD4A"/>
                </a:solidFill>
                <a:ea typeface="Pretendard Black"/>
              </a:rPr>
              <a:t>처리</a:t>
            </a:r>
            <a:br>
              <a:rPr lang="ko-KR" sz="3292" b="0" i="0" u="none" strike="noStrike">
                <a:solidFill>
                  <a:srgbClr val="FFCD4A"/>
                </a:solidFill>
                <a:ea typeface="Pretendard Black"/>
              </a:rPr>
            </a:br>
            <a:r>
              <a:rPr lang="ko-KR" sz="3292" b="0" i="0" u="none" strike="noStrike">
                <a:solidFill>
                  <a:srgbClr val="FFCD4A"/>
                </a:solidFill>
                <a:ea typeface="Pretendard Black"/>
              </a:rPr>
              <a:t>시설유형</a:t>
            </a:r>
            <a:r>
              <a:rPr lang="en-US" sz="3292" b="0" i="0" u="none" strike="noStrike">
                <a:solidFill>
                  <a:srgbClr val="FFCD4A"/>
                </a:solidFill>
                <a:latin typeface="Pretendard Black"/>
              </a:rPr>
              <a:t>·</a:t>
            </a:r>
            <a:r>
              <a:rPr lang="ko-KR" sz="3292" b="0" i="0" u="none" strike="noStrike">
                <a:solidFill>
                  <a:srgbClr val="FFCD4A"/>
                </a:solidFill>
                <a:ea typeface="Pretendard Black"/>
              </a:rPr>
              <a:t>종목명</a:t>
            </a:r>
            <a:r>
              <a:rPr lang="en-US" sz="3292" b="0" i="0" u="none" strike="noStrike">
                <a:solidFill>
                  <a:srgbClr val="FFCD4A"/>
                </a:solidFill>
                <a:latin typeface="Pretendard Black"/>
              </a:rPr>
              <a:t> </a:t>
            </a:r>
            <a:r>
              <a:rPr lang="ko-KR" sz="3292" b="0" i="0" u="none" strike="noStrike">
                <a:solidFill>
                  <a:srgbClr val="FFCD4A"/>
                </a:solidFill>
                <a:ea typeface="Pretendard Black"/>
              </a:rPr>
              <a:t>기반</a:t>
            </a:r>
            <a:r>
              <a:rPr lang="en-US" sz="3292" b="0" i="0" u="none" strike="noStrike">
                <a:solidFill>
                  <a:srgbClr val="FFCD4A"/>
                </a:solidFill>
                <a:latin typeface="Pretendard Black"/>
              </a:rPr>
              <a:t> </a:t>
            </a:r>
            <a:r>
              <a:rPr lang="ko-KR" sz="3292" b="0" i="0" u="none" strike="noStrike">
                <a:solidFill>
                  <a:srgbClr val="FFCD4A"/>
                </a:solidFill>
                <a:ea typeface="Pretendard Black"/>
              </a:rPr>
              <a:t>필터링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2476500" y="9753600"/>
            <a:ext cx="19227800" cy="25146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-US" sz="3530" b="0" i="0" u="none" strike="noStrike">
                <a:solidFill>
                  <a:srgbClr val="FFCD4A"/>
                </a:solidFill>
                <a:latin typeface="Pretendard Black"/>
              </a:rPr>
              <a:t>3 | </a:t>
            </a:r>
            <a:r>
              <a:rPr lang="ko-KR" sz="3530" b="0" i="0" u="none" strike="noStrike">
                <a:solidFill>
                  <a:srgbClr val="FFCD4A"/>
                </a:solidFill>
                <a:ea typeface="Pretendard Black"/>
              </a:rPr>
              <a:t>지도</a:t>
            </a:r>
            <a:r>
              <a:rPr lang="en-US" sz="3530" b="0" i="0" u="none" strike="noStrike">
                <a:solidFill>
                  <a:srgbClr val="FFCD4A"/>
                </a:solidFill>
                <a:latin typeface="Pretendard Black"/>
              </a:rPr>
              <a:t> </a:t>
            </a:r>
            <a:r>
              <a:rPr lang="ko-KR" sz="3530" b="0" i="0" u="none" strike="noStrike">
                <a:solidFill>
                  <a:srgbClr val="FFCD4A"/>
                </a:solidFill>
                <a:ea typeface="Pretendard Black"/>
              </a:rPr>
              <a:t>연동</a:t>
            </a:r>
            <a:r>
              <a:rPr lang="en-US" sz="3530" b="0" i="0" u="none" strike="noStrike">
                <a:solidFill>
                  <a:srgbClr val="FFCD4A"/>
                </a:solidFill>
                <a:latin typeface="Pretendard Black"/>
              </a:rPr>
              <a:t> </a:t>
            </a:r>
            <a:r>
              <a:rPr lang="ko-KR" sz="3530" b="0" i="0" u="none" strike="noStrike">
                <a:solidFill>
                  <a:srgbClr val="FFCD4A"/>
                </a:solidFill>
                <a:ea typeface="Pretendard Black"/>
              </a:rPr>
              <a:t>흐름</a:t>
            </a:r>
            <a:r>
              <a:rPr lang="en-US" sz="3530" b="0" i="0" u="none" strike="noStrike">
                <a:solidFill>
                  <a:srgbClr val="FFCD4A"/>
                </a:solidFill>
                <a:latin typeface="Pretendard Black"/>
              </a:rPr>
              <a:t> (Leaflet)
xPos(</a:t>
            </a:r>
            <a:r>
              <a:rPr lang="ko-KR" sz="3530" b="0" i="0" u="none" strike="noStrike">
                <a:solidFill>
                  <a:srgbClr val="FFCD4A"/>
                </a:solidFill>
                <a:ea typeface="Pretendard Black"/>
              </a:rPr>
              <a:t>경도</a:t>
            </a:r>
            <a:r>
              <a:rPr lang="en-US" sz="3530" b="0" i="0" u="none" strike="noStrike">
                <a:solidFill>
                  <a:srgbClr val="FFCD4A"/>
                </a:solidFill>
                <a:latin typeface="Pretendard Black"/>
              </a:rPr>
              <a:t>), yPos(</a:t>
            </a:r>
            <a:r>
              <a:rPr lang="ko-KR" sz="3530" b="0" i="0" u="none" strike="noStrike">
                <a:solidFill>
                  <a:srgbClr val="FFCD4A"/>
                </a:solidFill>
                <a:ea typeface="Pretendard Black"/>
              </a:rPr>
              <a:t>위도</a:t>
            </a:r>
            <a:r>
              <a:rPr lang="en-US" sz="3530" b="0" i="0" u="none" strike="noStrike">
                <a:solidFill>
                  <a:srgbClr val="FFCD4A"/>
                </a:solidFill>
                <a:latin typeface="Pretendard Black"/>
              </a:rPr>
              <a:t>)</a:t>
            </a:r>
            <a:r>
              <a:rPr lang="ko-KR" sz="3530" b="0" i="0" u="none" strike="noStrike">
                <a:solidFill>
                  <a:srgbClr val="FFCD4A"/>
                </a:solidFill>
                <a:ea typeface="Pretendard Black"/>
              </a:rPr>
              <a:t>로</a:t>
            </a:r>
            <a:r>
              <a:rPr lang="en-US" sz="3530" b="0" i="0" u="none" strike="noStrike">
                <a:solidFill>
                  <a:srgbClr val="FFCD4A"/>
                </a:solidFill>
                <a:latin typeface="Pretendard Black"/>
              </a:rPr>
              <a:t> </a:t>
            </a:r>
            <a:r>
              <a:rPr lang="ko-KR" sz="3530" b="0" i="0" u="none" strike="noStrike">
                <a:solidFill>
                  <a:srgbClr val="FFCD4A"/>
                </a:solidFill>
                <a:ea typeface="Pretendard Black"/>
              </a:rPr>
              <a:t>마커</a:t>
            </a:r>
            <a:r>
              <a:rPr lang="en-US" sz="3530" b="0" i="0" u="none" strike="noStrike">
                <a:solidFill>
                  <a:srgbClr val="FFCD4A"/>
                </a:solidFill>
                <a:latin typeface="Pretendard Black"/>
              </a:rPr>
              <a:t> </a:t>
            </a:r>
            <a:r>
              <a:rPr lang="ko-KR" sz="3530" b="0" i="0" u="none" strike="noStrike">
                <a:solidFill>
                  <a:srgbClr val="FFCD4A"/>
                </a:solidFill>
                <a:ea typeface="Pretendard Black"/>
              </a:rPr>
              <a:t>생성</a:t>
            </a:r>
            <a:r>
              <a:rPr lang="en-US" sz="3530" b="0" i="0" u="none" strike="noStrike">
                <a:solidFill>
                  <a:srgbClr val="FFCD4A"/>
                </a:solidFill>
                <a:latin typeface="Pretendard Black"/>
              </a:rPr>
              <a:t> // </a:t>
            </a:r>
            <a:r>
              <a:rPr lang="ko-KR" sz="3530" b="0" i="0" u="none" strike="noStrike">
                <a:solidFill>
                  <a:srgbClr val="FFCD4A"/>
                </a:solidFill>
                <a:ea typeface="Pretendard Black"/>
              </a:rPr>
              <a:t>현재</a:t>
            </a:r>
            <a:r>
              <a:rPr lang="en-US" sz="3530" b="0" i="0" u="none" strike="noStrike">
                <a:solidFill>
                  <a:srgbClr val="FFCD4A"/>
                </a:solidFill>
                <a:latin typeface="Pretendard Black"/>
              </a:rPr>
              <a:t> </a:t>
            </a:r>
            <a:r>
              <a:rPr lang="ko-KR" sz="3530" b="0" i="0" u="none" strike="noStrike">
                <a:solidFill>
                  <a:srgbClr val="FFCD4A"/>
                </a:solidFill>
                <a:ea typeface="Pretendard Black"/>
              </a:rPr>
              <a:t>화면</a:t>
            </a:r>
            <a:r>
              <a:rPr lang="en-US" sz="3530" b="0" i="0" u="none" strike="noStrike">
                <a:solidFill>
                  <a:srgbClr val="FFCD4A"/>
                </a:solidFill>
                <a:latin typeface="Pretendard Black"/>
              </a:rPr>
              <a:t> </a:t>
            </a:r>
            <a:r>
              <a:rPr lang="ko-KR" sz="3530" b="0" i="0" u="none" strike="noStrike">
                <a:solidFill>
                  <a:srgbClr val="FFCD4A"/>
                </a:solidFill>
                <a:ea typeface="Pretendard Black"/>
              </a:rPr>
              <a:t>필터에</a:t>
            </a:r>
            <a:r>
              <a:rPr lang="en-US" sz="3530" b="0" i="0" u="none" strike="noStrike">
                <a:solidFill>
                  <a:srgbClr val="FFCD4A"/>
                </a:solidFill>
                <a:latin typeface="Pretendard Black"/>
              </a:rPr>
              <a:t> </a:t>
            </a:r>
            <a:r>
              <a:rPr lang="ko-KR" sz="3530" b="0" i="0" u="none" strike="noStrike">
                <a:solidFill>
                  <a:srgbClr val="FFCD4A"/>
                </a:solidFill>
                <a:ea typeface="Pretendard Black"/>
              </a:rPr>
              <a:t>맞는</a:t>
            </a:r>
            <a:r>
              <a:rPr lang="en-US" sz="3530" b="0" i="0" u="none" strike="noStrike">
                <a:solidFill>
                  <a:srgbClr val="FFCD4A"/>
                </a:solidFill>
                <a:latin typeface="Pretendard Black"/>
              </a:rPr>
              <a:t> </a:t>
            </a:r>
            <a:r>
              <a:rPr lang="ko-KR" sz="3530" b="0" i="0" u="none" strike="noStrike">
                <a:solidFill>
                  <a:srgbClr val="FFCD4A"/>
                </a:solidFill>
                <a:ea typeface="Pretendard Black"/>
              </a:rPr>
              <a:t>시설만</a:t>
            </a:r>
            <a:r>
              <a:rPr lang="en-US" sz="3530" b="0" i="0" u="none" strike="noStrike">
                <a:solidFill>
                  <a:srgbClr val="FFCD4A"/>
                </a:solidFill>
                <a:latin typeface="Pretendard Black"/>
              </a:rPr>
              <a:t> </a:t>
            </a:r>
            <a:r>
              <a:rPr lang="ko-KR" sz="3530" b="0" i="0" u="none" strike="noStrike">
                <a:solidFill>
                  <a:srgbClr val="FFCD4A"/>
                </a:solidFill>
                <a:ea typeface="Pretendard Black"/>
              </a:rPr>
              <a:t>지도에</a:t>
            </a:r>
            <a:r>
              <a:rPr lang="en-US" sz="3530" b="0" i="0" u="none" strike="noStrike">
                <a:solidFill>
                  <a:srgbClr val="FFCD4A"/>
                </a:solidFill>
                <a:latin typeface="Pretendard Black"/>
              </a:rPr>
              <a:t> </a:t>
            </a:r>
            <a:r>
              <a:rPr lang="ko-KR" sz="3530" b="0" i="0" u="none" strike="noStrike">
                <a:solidFill>
                  <a:srgbClr val="FFCD4A"/>
                </a:solidFill>
                <a:ea typeface="Pretendard Black"/>
              </a:rPr>
              <a:t>표시</a:t>
            </a:r>
            <a:br>
              <a:rPr lang="ko-KR" sz="3530" b="0" i="0" u="none" strike="noStrike">
                <a:solidFill>
                  <a:srgbClr val="FFCD4A"/>
                </a:solidFill>
                <a:ea typeface="Pretendard Black"/>
              </a:rPr>
            </a:br>
            <a:r>
              <a:rPr lang="ko-KR" sz="3530" b="0" i="0" u="none" strike="noStrike">
                <a:solidFill>
                  <a:srgbClr val="FFCD4A"/>
                </a:solidFill>
                <a:ea typeface="Pretendard Black"/>
              </a:rPr>
              <a:t>카드</a:t>
            </a:r>
            <a:r>
              <a:rPr lang="en-US" sz="3530" b="0" i="0" u="none" strike="noStrike">
                <a:solidFill>
                  <a:srgbClr val="FFCD4A"/>
                </a:solidFill>
                <a:latin typeface="Pretendard Black"/>
              </a:rPr>
              <a:t> </a:t>
            </a:r>
            <a:r>
              <a:rPr lang="ko-KR" sz="3530" b="0" i="0" u="none" strike="noStrike">
                <a:solidFill>
                  <a:srgbClr val="FFCD4A"/>
                </a:solidFill>
                <a:ea typeface="Pretendard Black"/>
              </a:rPr>
              <a:t>클릭</a:t>
            </a:r>
            <a:r>
              <a:rPr lang="en-US" sz="3530" b="0" i="0" u="none" strike="noStrike">
                <a:solidFill>
                  <a:srgbClr val="FFCD4A"/>
                </a:solidFill>
                <a:latin typeface="Pretendard Black"/>
              </a:rPr>
              <a:t> → </a:t>
            </a:r>
            <a:r>
              <a:rPr lang="ko-KR" sz="3530" b="0" i="0" u="none" strike="noStrike">
                <a:solidFill>
                  <a:srgbClr val="FFCD4A"/>
                </a:solidFill>
                <a:ea typeface="Pretendard Black"/>
              </a:rPr>
              <a:t>해당</a:t>
            </a:r>
            <a:r>
              <a:rPr lang="en-US" sz="3530" b="0" i="0" u="none" strike="noStrike">
                <a:solidFill>
                  <a:srgbClr val="FFCD4A"/>
                </a:solidFill>
                <a:latin typeface="Pretendard Black"/>
              </a:rPr>
              <a:t> </a:t>
            </a:r>
            <a:r>
              <a:rPr lang="ko-KR" sz="3530" b="0" i="0" u="none" strike="noStrike">
                <a:solidFill>
                  <a:srgbClr val="FFCD4A"/>
                </a:solidFill>
                <a:ea typeface="Pretendard Black"/>
              </a:rPr>
              <a:t>시설</a:t>
            </a:r>
            <a:r>
              <a:rPr lang="en-US" sz="3530" b="0" i="0" u="none" strike="noStrike">
                <a:solidFill>
                  <a:srgbClr val="FFCD4A"/>
                </a:solidFill>
                <a:latin typeface="Pretendard Black"/>
              </a:rPr>
              <a:t> </a:t>
            </a:r>
            <a:r>
              <a:rPr lang="ko-KR" sz="3530" b="0" i="0" u="none" strike="noStrike">
                <a:solidFill>
                  <a:srgbClr val="FFCD4A"/>
                </a:solidFill>
                <a:ea typeface="Pretendard Black"/>
              </a:rPr>
              <a:t>위치</a:t>
            </a:r>
            <a:r>
              <a:rPr lang="en-US" sz="3530" b="0" i="0" u="none" strike="noStrike">
                <a:solidFill>
                  <a:srgbClr val="FFCD4A"/>
                </a:solidFill>
                <a:latin typeface="Pretendard Black"/>
              </a:rPr>
              <a:t> </a:t>
            </a:r>
            <a:r>
              <a:rPr lang="ko-KR" sz="3530" b="0" i="0" u="none" strike="noStrike">
                <a:solidFill>
                  <a:srgbClr val="FFCD4A"/>
                </a:solidFill>
                <a:ea typeface="Pretendard Black"/>
              </a:rPr>
              <a:t>포커싱</a:t>
            </a:r>
            <a:br>
              <a:rPr lang="ko-KR" sz="3530" b="0" i="0" u="none" strike="noStrike">
                <a:solidFill>
                  <a:srgbClr val="FFCD4A"/>
                </a:solidFill>
                <a:ea typeface="Pretendard Black"/>
              </a:rPr>
            </a:br>
            <a:r>
              <a:rPr lang="ko-KR" sz="3530" b="0" i="0" u="none" strike="noStrike">
                <a:solidFill>
                  <a:srgbClr val="FFCD4A"/>
                </a:solidFill>
                <a:ea typeface="Pretendard Black"/>
              </a:rPr>
              <a:t>반응형</a:t>
            </a:r>
            <a:r>
              <a:rPr lang="en-US" sz="3530" b="0" i="0" u="none" strike="noStrike">
                <a:solidFill>
                  <a:srgbClr val="FFCD4A"/>
                </a:solidFill>
                <a:latin typeface="Pretendard Black"/>
              </a:rPr>
              <a:t> UI</a:t>
            </a:r>
            <a:r>
              <a:rPr lang="ko-KR" sz="3530" b="0" i="0" u="none" strike="noStrike">
                <a:solidFill>
                  <a:srgbClr val="FFCD4A"/>
                </a:solidFill>
                <a:ea typeface="Pretendard Black"/>
              </a:rPr>
              <a:t>로</a:t>
            </a:r>
            <a:r>
              <a:rPr lang="en-US" sz="3530" b="0" i="0" u="none" strike="noStrike">
                <a:solidFill>
                  <a:srgbClr val="FFCD4A"/>
                </a:solidFill>
                <a:latin typeface="Pretendard Black"/>
              </a:rPr>
              <a:t> </a:t>
            </a:r>
            <a:r>
              <a:rPr lang="ko-KR" sz="3530" b="0" i="0" u="none" strike="noStrike">
                <a:solidFill>
                  <a:srgbClr val="FFCD4A"/>
                </a:solidFill>
                <a:ea typeface="Pretendard Black"/>
              </a:rPr>
              <a:t>모바일에서도</a:t>
            </a:r>
            <a:r>
              <a:rPr lang="en-US" sz="3530" b="0" i="0" u="none" strike="noStrike">
                <a:solidFill>
                  <a:srgbClr val="FFCD4A"/>
                </a:solidFill>
                <a:latin typeface="Pretendard Black"/>
              </a:rPr>
              <a:t> </a:t>
            </a:r>
            <a:r>
              <a:rPr lang="ko-KR" sz="3530" b="0" i="0" u="none" strike="noStrike">
                <a:solidFill>
                  <a:srgbClr val="FFCD4A"/>
                </a:solidFill>
                <a:ea typeface="Pretendard Black"/>
              </a:rPr>
              <a:t>정상</a:t>
            </a:r>
            <a:r>
              <a:rPr lang="en-US" sz="3530" b="0" i="0" u="none" strike="noStrike">
                <a:solidFill>
                  <a:srgbClr val="FFCD4A"/>
                </a:solidFill>
                <a:latin typeface="Pretendard Black"/>
              </a:rPr>
              <a:t> </a:t>
            </a:r>
            <a:r>
              <a:rPr lang="ko-KR" sz="3530" b="0" i="0" u="none" strike="noStrike">
                <a:solidFill>
                  <a:srgbClr val="FFCD4A"/>
                </a:solidFill>
                <a:ea typeface="Pretendard Black"/>
              </a:rPr>
              <a:t>작동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07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0" y="1181100"/>
            <a:ext cx="4191000" cy="1600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1181100"/>
            <a:ext cx="17094200" cy="1600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79700" y="1816100"/>
            <a:ext cx="342900" cy="342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989300" y="1816100"/>
            <a:ext cx="342900" cy="3429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586200" y="1816100"/>
            <a:ext cx="342900" cy="3429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195800" y="1816100"/>
            <a:ext cx="342900" cy="3429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-2908300" y="8153400"/>
            <a:ext cx="9385300" cy="25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>
            <a:alphaModFix amt="10000"/>
          </a:blip>
          <a:stretch>
            <a:fillRect/>
          </a:stretch>
        </p:blipFill>
        <p:spPr>
          <a:xfrm>
            <a:off x="2362200" y="3594100"/>
            <a:ext cx="20891500" cy="25908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>
            <a:alphaModFix amt="10000"/>
          </a:blip>
          <a:stretch>
            <a:fillRect/>
          </a:stretch>
        </p:blipFill>
        <p:spPr>
          <a:xfrm>
            <a:off x="2425700" y="6438900"/>
            <a:ext cx="20828000" cy="27813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1">
            <a:alphaModFix amt="10000"/>
          </a:blip>
          <a:stretch>
            <a:fillRect/>
          </a:stretch>
        </p:blipFill>
        <p:spPr>
          <a:xfrm>
            <a:off x="2400300" y="9448800"/>
            <a:ext cx="20840700" cy="31496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9900900" y="1790700"/>
            <a:ext cx="2552700" cy="393700"/>
          </a:xfrm>
          <a:prstGeom prst="rect">
            <a:avLst/>
          </a:prstGeom>
        </p:spPr>
        <p:txBody>
          <a:bodyPr lIns="0" tIns="28490" rIns="0" bIns="0" rtlCol="0" anchor="t"/>
          <a:lstStyle/>
          <a:p>
            <a:pPr lvl="0" algn="r">
              <a:lnSpc>
                <a:spcPct val="99600"/>
              </a:lnSpc>
            </a:pPr>
            <a:r>
              <a:rPr lang="en" sz="2243" b="0" i="0" u="none" strike="noStrike" spc="-22">
                <a:solidFill>
                  <a:srgbClr val="FFFFFF"/>
                </a:solidFill>
                <a:latin typeface="SF_HailSnow"/>
              </a:rPr>
              <a:t>MIRI INTELLIGENCE 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943100" y="1460500"/>
            <a:ext cx="3124200" cy="1244600"/>
          </a:xfrm>
          <a:prstGeom prst="rect">
            <a:avLst/>
          </a:prstGeom>
        </p:spPr>
        <p:txBody>
          <a:bodyPr lIns="0" tIns="81072" rIns="0" bIns="0" rtlCol="0" anchor="t"/>
          <a:lstStyle/>
          <a:p>
            <a:pPr lvl="0" algn="l">
              <a:lnSpc>
                <a:spcPct val="99600"/>
              </a:lnSpc>
            </a:pPr>
            <a:r>
              <a:rPr lang="en" sz="6383" b="0" i="0" u="none" strike="noStrike" spc="-128">
                <a:solidFill>
                  <a:srgbClr val="41C5FF"/>
                </a:solidFill>
                <a:latin typeface="SF_HailSnow"/>
              </a:rPr>
              <a:t>PART 3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77900" y="12039600"/>
            <a:ext cx="419100" cy="685800"/>
          </a:xfrm>
          <a:prstGeom prst="rect">
            <a:avLst/>
          </a:prstGeom>
        </p:spPr>
        <p:txBody>
          <a:bodyPr lIns="0" tIns="48636" rIns="0" bIns="0" rtlCol="0" anchor="t"/>
          <a:lstStyle/>
          <a:p>
            <a:pPr lvl="0" algn="l">
              <a:lnSpc>
                <a:spcPct val="99600"/>
              </a:lnSpc>
            </a:pPr>
            <a:r>
              <a:rPr lang="en" sz="3829" b="0" i="0" u="none" strike="noStrike" spc="-38">
                <a:solidFill>
                  <a:srgbClr val="FFFFFF"/>
                </a:solidFill>
                <a:latin typeface="SF_HailSnow"/>
              </a:rPr>
              <a:t>6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876800" y="1384300"/>
            <a:ext cx="1193800" cy="2006600"/>
          </a:xfrm>
          <a:prstGeom prst="rect">
            <a:avLst/>
          </a:prstGeom>
        </p:spPr>
        <p:txBody>
          <a:bodyPr lIns="0" tIns="143430" rIns="0" bIns="0" rtlCol="0" anchor="t"/>
          <a:lstStyle/>
          <a:p>
            <a:pPr lvl="0" algn="l">
              <a:lnSpc>
                <a:spcPct val="99600"/>
              </a:lnSpc>
            </a:pPr>
            <a:r>
              <a:rPr lang="en" sz="11293" b="0" i="0" u="none" strike="noStrike">
                <a:solidFill>
                  <a:srgbClr val="41C5FF"/>
                </a:solidFill>
                <a:latin typeface="SF_HailSnow"/>
              </a:rPr>
              <a:t>*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032500" y="1460500"/>
            <a:ext cx="3098800" cy="1244600"/>
          </a:xfrm>
          <a:prstGeom prst="rect">
            <a:avLst/>
          </a:prstGeom>
        </p:spPr>
        <p:txBody>
          <a:bodyPr lIns="0" tIns="81072" rIns="0" bIns="0" rtlCol="0" anchor="t"/>
          <a:lstStyle/>
          <a:p>
            <a:pPr lvl="0" algn="l">
              <a:lnSpc>
                <a:spcPct val="99600"/>
              </a:lnSpc>
            </a:pPr>
            <a:r>
              <a:rPr lang="en" sz="6383" b="0" i="0" u="none" strike="noStrike">
                <a:solidFill>
                  <a:srgbClr val="FFFFFF"/>
                </a:solidFill>
                <a:ea typeface="SF_HailSnow"/>
              </a:rPr>
              <a:t>프롬포트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77900" y="3835400"/>
            <a:ext cx="419100" cy="685800"/>
          </a:xfrm>
          <a:prstGeom prst="rect">
            <a:avLst/>
          </a:prstGeom>
        </p:spPr>
        <p:txBody>
          <a:bodyPr lIns="0" tIns="48636" rIns="0" bIns="0" rtlCol="0" anchor="t"/>
          <a:lstStyle/>
          <a:p>
            <a:pPr lvl="0" algn="l">
              <a:lnSpc>
                <a:spcPct val="99600"/>
              </a:lnSpc>
            </a:pPr>
            <a:r>
              <a:rPr lang="en" sz="3829" b="0" i="0" u="none" strike="noStrike" spc="-38">
                <a:solidFill>
                  <a:srgbClr val="FFFFFF"/>
                </a:solidFill>
                <a:latin typeface="SF_HailSnow"/>
              </a:rPr>
              <a:t>1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77900" y="5486400"/>
            <a:ext cx="419100" cy="685800"/>
          </a:xfrm>
          <a:prstGeom prst="rect">
            <a:avLst/>
          </a:prstGeom>
        </p:spPr>
        <p:txBody>
          <a:bodyPr lIns="0" tIns="48636" rIns="0" bIns="0" rtlCol="0" anchor="t"/>
          <a:lstStyle/>
          <a:p>
            <a:pPr lvl="0" algn="l">
              <a:lnSpc>
                <a:spcPct val="99600"/>
              </a:lnSpc>
            </a:pPr>
            <a:r>
              <a:rPr lang="en" sz="3829" b="0" i="0" u="none" strike="noStrike" spc="-38">
                <a:solidFill>
                  <a:srgbClr val="FFFFFF"/>
                </a:solidFill>
                <a:latin typeface="SF_HailSnow"/>
              </a:rPr>
              <a:t>2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977900" y="7124700"/>
            <a:ext cx="419100" cy="685800"/>
          </a:xfrm>
          <a:prstGeom prst="rect">
            <a:avLst/>
          </a:prstGeom>
        </p:spPr>
        <p:txBody>
          <a:bodyPr lIns="0" tIns="48636" rIns="0" bIns="0" rtlCol="0" anchor="t"/>
          <a:lstStyle/>
          <a:p>
            <a:pPr lvl="0" algn="l">
              <a:lnSpc>
                <a:spcPct val="99600"/>
              </a:lnSpc>
            </a:pPr>
            <a:r>
              <a:rPr lang="en" sz="3829" b="0" i="0" u="none" strike="noStrike" spc="-38">
                <a:solidFill>
                  <a:srgbClr val="FFFFFF"/>
                </a:solidFill>
                <a:latin typeface="SF_HailSnow"/>
              </a:rPr>
              <a:t>3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977900" y="8763000"/>
            <a:ext cx="419100" cy="685800"/>
          </a:xfrm>
          <a:prstGeom prst="rect">
            <a:avLst/>
          </a:prstGeom>
        </p:spPr>
        <p:txBody>
          <a:bodyPr lIns="0" tIns="48636" rIns="0" bIns="0" rtlCol="0" anchor="t"/>
          <a:lstStyle/>
          <a:p>
            <a:pPr lvl="0" algn="l">
              <a:lnSpc>
                <a:spcPct val="99600"/>
              </a:lnSpc>
            </a:pPr>
            <a:r>
              <a:rPr lang="en" sz="3829" b="0" i="0" u="none" strike="noStrike" spc="-38">
                <a:solidFill>
                  <a:srgbClr val="FFFFFF"/>
                </a:solidFill>
                <a:latin typeface="SF_HailSnow"/>
              </a:rPr>
              <a:t>4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977900" y="10388600"/>
            <a:ext cx="419100" cy="685800"/>
          </a:xfrm>
          <a:prstGeom prst="rect">
            <a:avLst/>
          </a:prstGeom>
        </p:spPr>
        <p:txBody>
          <a:bodyPr lIns="0" tIns="48636" rIns="0" bIns="0" rtlCol="0" anchor="t"/>
          <a:lstStyle/>
          <a:p>
            <a:pPr lvl="0" algn="l">
              <a:lnSpc>
                <a:spcPct val="99600"/>
              </a:lnSpc>
            </a:pPr>
            <a:r>
              <a:rPr lang="en" sz="3829" b="0" i="0" u="none" strike="noStrike" spc="-38">
                <a:solidFill>
                  <a:srgbClr val="FFFFFF"/>
                </a:solidFill>
                <a:latin typeface="SF_HailSnow"/>
              </a:rPr>
              <a:t>5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2425700" y="3670300"/>
            <a:ext cx="17932400" cy="23368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-US" sz="3292" b="0" i="0" u="none" strike="noStrike">
                <a:solidFill>
                  <a:srgbClr val="FFCD4A"/>
                </a:solidFill>
                <a:latin typeface="Pretendard Black"/>
              </a:rPr>
              <a:t>4 | </a:t>
            </a:r>
            <a:r>
              <a:rPr lang="ko-KR" sz="3292" b="0" i="0" u="none" strike="noStrike">
                <a:solidFill>
                  <a:srgbClr val="FFCD4A"/>
                </a:solidFill>
                <a:ea typeface="Pretendard Black"/>
              </a:rPr>
              <a:t>검색</a:t>
            </a:r>
            <a:r>
              <a:rPr lang="en-US" sz="3292" b="0" i="0" u="none" strike="noStrike">
                <a:solidFill>
                  <a:srgbClr val="FFCD4A"/>
                </a:solidFill>
                <a:latin typeface="Pretendard Black"/>
              </a:rPr>
              <a:t> </a:t>
            </a:r>
            <a:r>
              <a:rPr lang="ko-KR" sz="3292" b="0" i="0" u="none" strike="noStrike">
                <a:solidFill>
                  <a:srgbClr val="FFCD4A"/>
                </a:solidFill>
                <a:ea typeface="Pretendard Black"/>
              </a:rPr>
              <a:t>기능</a:t>
            </a:r>
            <a:r>
              <a:rPr lang="en-US" sz="3292" b="0" i="0" u="none" strike="noStrike">
                <a:solidFill>
                  <a:srgbClr val="FFCD4A"/>
                </a:solidFill>
                <a:latin typeface="Pretendard Black"/>
              </a:rPr>
              <a:t> </a:t>
            </a:r>
            <a:r>
              <a:rPr lang="ko-KR" sz="3292" b="0" i="0" u="none" strike="noStrike">
                <a:solidFill>
                  <a:srgbClr val="FFCD4A"/>
                </a:solidFill>
                <a:ea typeface="Pretendard Black"/>
              </a:rPr>
              <a:t>구현</a:t>
            </a:r>
            <a:r>
              <a:rPr lang="en-US" sz="3292" b="0" i="0" u="none" strike="noStrike">
                <a:solidFill>
                  <a:srgbClr val="FFCD4A"/>
                </a:solidFill>
                <a:latin typeface="Pretendard Black"/>
              </a:rPr>
              <a:t> </a:t>
            </a:r>
            <a:r>
              <a:rPr lang="ko-KR" sz="3292" b="0" i="0" u="none" strike="noStrike">
                <a:solidFill>
                  <a:srgbClr val="FFCD4A"/>
                </a:solidFill>
                <a:ea typeface="Pretendard Black"/>
              </a:rPr>
              <a:t>구조</a:t>
            </a:r>
            <a:br>
              <a:rPr lang="ko-KR" sz="3292" b="0" i="0" u="none" strike="noStrike">
                <a:solidFill>
                  <a:srgbClr val="FFCD4A"/>
                </a:solidFill>
                <a:ea typeface="Pretendard Black"/>
              </a:rPr>
            </a:br>
            <a:r>
              <a:rPr lang="ko-KR" sz="3292" b="0" i="0" u="none" strike="noStrike">
                <a:solidFill>
                  <a:srgbClr val="FFCD4A"/>
                </a:solidFill>
                <a:ea typeface="Pretendard Black"/>
              </a:rPr>
              <a:t>지역</a:t>
            </a:r>
            <a:r>
              <a:rPr lang="en-US" sz="3292" b="0" i="0" u="none" strike="noStrike">
                <a:solidFill>
                  <a:srgbClr val="FFCD4A"/>
                </a:solidFill>
                <a:latin typeface="Pretendard Black"/>
              </a:rPr>
              <a:t>(</a:t>
            </a:r>
            <a:r>
              <a:rPr lang="ko-KR" sz="3292" b="0" i="0" u="none" strike="noStrike">
                <a:solidFill>
                  <a:srgbClr val="FFCD4A"/>
                </a:solidFill>
                <a:ea typeface="Pretendard Black"/>
              </a:rPr>
              <a:t>시</a:t>
            </a:r>
            <a:r>
              <a:rPr lang="en-US" sz="3292" b="0" i="0" u="none" strike="noStrike">
                <a:solidFill>
                  <a:srgbClr val="FFCD4A"/>
                </a:solidFill>
                <a:latin typeface="Pretendard Black"/>
              </a:rPr>
              <a:t>/</a:t>
            </a:r>
            <a:r>
              <a:rPr lang="ko-KR" sz="3292" b="0" i="0" u="none" strike="noStrike">
                <a:solidFill>
                  <a:srgbClr val="FFCD4A"/>
                </a:solidFill>
                <a:ea typeface="Pretendard Black"/>
              </a:rPr>
              <a:t>군</a:t>
            </a:r>
            <a:r>
              <a:rPr lang="en-US" sz="3292" b="0" i="0" u="none" strike="noStrike">
                <a:solidFill>
                  <a:srgbClr val="FFCD4A"/>
                </a:solidFill>
                <a:latin typeface="Pretendard Black"/>
              </a:rPr>
              <a:t>/</a:t>
            </a:r>
            <a:r>
              <a:rPr lang="ko-KR" sz="3292" b="0" i="0" u="none" strike="noStrike">
                <a:solidFill>
                  <a:srgbClr val="FFCD4A"/>
                </a:solidFill>
                <a:ea typeface="Pretendard Black"/>
              </a:rPr>
              <a:t>구</a:t>
            </a:r>
            <a:r>
              <a:rPr lang="en-US" sz="3292" b="0" i="0" u="none" strike="noStrike">
                <a:solidFill>
                  <a:srgbClr val="FFCD4A"/>
                </a:solidFill>
                <a:latin typeface="Pretendard Black"/>
              </a:rPr>
              <a:t>) </a:t>
            </a:r>
            <a:r>
              <a:rPr lang="ko-KR" sz="3292" b="0" i="0" u="none" strike="noStrike">
                <a:solidFill>
                  <a:srgbClr val="FFCD4A"/>
                </a:solidFill>
                <a:ea typeface="Pretendard Black"/>
              </a:rPr>
              <a:t>필터</a:t>
            </a:r>
            <a:r>
              <a:rPr lang="en-US" sz="3292" b="0" i="0" u="none" strike="noStrike">
                <a:solidFill>
                  <a:srgbClr val="FFCD4A"/>
                </a:solidFill>
                <a:latin typeface="Pretendard Black"/>
              </a:rPr>
              <a:t>: </a:t>
            </a:r>
            <a:r>
              <a:rPr lang="ko-KR" sz="3292" b="0" i="0" u="none" strike="noStrike">
                <a:solidFill>
                  <a:srgbClr val="FFCD4A"/>
                </a:solidFill>
                <a:ea typeface="Pretendard Black"/>
              </a:rPr>
              <a:t>드롭다운</a:t>
            </a:r>
            <a:r>
              <a:rPr lang="en-US" sz="3292" b="0" i="0" u="none" strike="noStrike">
                <a:solidFill>
                  <a:srgbClr val="FFCD4A"/>
                </a:solidFill>
                <a:latin typeface="Pretendard Black"/>
              </a:rPr>
              <a:t> </a:t>
            </a:r>
            <a:r>
              <a:rPr lang="ko-KR" sz="3292" b="0" i="0" u="none" strike="noStrike">
                <a:solidFill>
                  <a:srgbClr val="FFCD4A"/>
                </a:solidFill>
                <a:ea typeface="Pretendard Black"/>
              </a:rPr>
              <a:t>선택</a:t>
            </a:r>
            <a:r>
              <a:rPr lang="en-US" sz="3292" b="0" i="0" u="none" strike="noStrike">
                <a:solidFill>
                  <a:srgbClr val="FFCD4A"/>
                </a:solidFill>
                <a:latin typeface="Pretendard Black"/>
              </a:rPr>
              <a:t> → API </a:t>
            </a:r>
            <a:r>
              <a:rPr lang="ko-KR" sz="3292" b="0" i="0" u="none" strike="noStrike">
                <a:solidFill>
                  <a:srgbClr val="FFCD4A"/>
                </a:solidFill>
                <a:ea typeface="Pretendard Black"/>
              </a:rPr>
              <a:t>연동</a:t>
            </a:r>
            <a:r>
              <a:rPr lang="en-US" sz="3292" b="0" i="0" u="none" strike="noStrike">
                <a:solidFill>
                  <a:srgbClr val="FFCD4A"/>
                </a:solidFill>
                <a:latin typeface="Pretendard Black"/>
              </a:rPr>
              <a:t> // </a:t>
            </a:r>
            <a:r>
              <a:rPr lang="ko-KR" sz="3292" b="0" i="0" u="none" strike="noStrike">
                <a:solidFill>
                  <a:srgbClr val="FFCD4A"/>
                </a:solidFill>
                <a:ea typeface="Pretendard Black"/>
              </a:rPr>
              <a:t>시설명</a:t>
            </a:r>
            <a:r>
              <a:rPr lang="en-US" sz="3292" b="0" i="0" u="none" strike="noStrike">
                <a:solidFill>
                  <a:srgbClr val="FFCD4A"/>
                </a:solidFill>
                <a:latin typeface="Pretendard Black"/>
              </a:rPr>
              <a:t> </a:t>
            </a:r>
            <a:r>
              <a:rPr lang="ko-KR" sz="3292" b="0" i="0" u="none" strike="noStrike">
                <a:solidFill>
                  <a:srgbClr val="FFCD4A"/>
                </a:solidFill>
                <a:ea typeface="Pretendard Black"/>
              </a:rPr>
              <a:t>검색</a:t>
            </a:r>
            <a:r>
              <a:rPr lang="en-US" sz="3292" b="0" i="0" u="none" strike="noStrike">
                <a:solidFill>
                  <a:srgbClr val="FFCD4A"/>
                </a:solidFill>
                <a:latin typeface="Pretendard Black"/>
              </a:rPr>
              <a:t>: </a:t>
            </a:r>
            <a:r>
              <a:rPr lang="ko-KR" sz="3292" b="0" i="0" u="none" strike="noStrike">
                <a:solidFill>
                  <a:srgbClr val="FFCD4A"/>
                </a:solidFill>
                <a:ea typeface="Pretendard Black"/>
              </a:rPr>
              <a:t>문자열</a:t>
            </a:r>
            <a:r>
              <a:rPr lang="en-US" sz="3292" b="0" i="0" u="none" strike="noStrike">
                <a:solidFill>
                  <a:srgbClr val="FFCD4A"/>
                </a:solidFill>
                <a:latin typeface="Pretendard Black"/>
              </a:rPr>
              <a:t> </a:t>
            </a:r>
            <a:r>
              <a:rPr lang="ko-KR" sz="3292" b="0" i="0" u="none" strike="noStrike">
                <a:solidFill>
                  <a:srgbClr val="FFCD4A"/>
                </a:solidFill>
                <a:ea typeface="Pretendard Black"/>
              </a:rPr>
              <a:t>포함</a:t>
            </a:r>
            <a:r>
              <a:rPr lang="en-US" sz="3292" b="0" i="0" u="none" strike="noStrike">
                <a:solidFill>
                  <a:srgbClr val="FFCD4A"/>
                </a:solidFill>
                <a:latin typeface="Pretendard Black"/>
              </a:rPr>
              <a:t> </a:t>
            </a:r>
            <a:r>
              <a:rPr lang="ko-KR" sz="3292" b="0" i="0" u="none" strike="noStrike">
                <a:solidFill>
                  <a:srgbClr val="FFCD4A"/>
                </a:solidFill>
                <a:ea typeface="Pretendard Black"/>
              </a:rPr>
              <a:t>여부로</a:t>
            </a:r>
            <a:r>
              <a:rPr lang="en-US" sz="3292" b="0" i="0" u="none" strike="noStrike">
                <a:solidFill>
                  <a:srgbClr val="FFCD4A"/>
                </a:solidFill>
                <a:latin typeface="Pretendard Black"/>
              </a:rPr>
              <a:t> </a:t>
            </a:r>
            <a:r>
              <a:rPr lang="ko-KR" sz="3292" b="0" i="0" u="none" strike="noStrike">
                <a:solidFill>
                  <a:srgbClr val="FFCD4A"/>
                </a:solidFill>
                <a:ea typeface="Pretendard Black"/>
              </a:rPr>
              <a:t>필터</a:t>
            </a:r>
            <a:br>
              <a:rPr lang="ko-KR" sz="3292" b="0" i="0" u="none" strike="noStrike">
                <a:solidFill>
                  <a:srgbClr val="FFCD4A"/>
                </a:solidFill>
                <a:ea typeface="Pretendard Black"/>
              </a:rPr>
            </a:br>
            <a:r>
              <a:rPr lang="ko-KR" sz="3292" b="0" i="0" u="none" strike="noStrike">
                <a:solidFill>
                  <a:srgbClr val="FFCD4A"/>
                </a:solidFill>
                <a:ea typeface="Pretendard Black"/>
              </a:rPr>
              <a:t>시설유형</a:t>
            </a:r>
            <a:r>
              <a:rPr lang="en-US" sz="3292" b="0" i="0" u="none" strike="noStrike">
                <a:solidFill>
                  <a:srgbClr val="FFCD4A"/>
                </a:solidFill>
                <a:latin typeface="Pretendard Black"/>
              </a:rPr>
              <a:t> </a:t>
            </a:r>
            <a:r>
              <a:rPr lang="ko-KR" sz="3292" b="0" i="0" u="none" strike="noStrike">
                <a:solidFill>
                  <a:srgbClr val="FFCD4A"/>
                </a:solidFill>
                <a:ea typeface="Pretendard Black"/>
              </a:rPr>
              <a:t>필터</a:t>
            </a:r>
            <a:r>
              <a:rPr lang="en-US" sz="3292" b="0" i="0" u="none" strike="noStrike">
                <a:solidFill>
                  <a:srgbClr val="FFCD4A"/>
                </a:solidFill>
                <a:latin typeface="Pretendard Black"/>
              </a:rPr>
              <a:t>: API</a:t>
            </a:r>
            <a:r>
              <a:rPr lang="ko-KR" sz="3292" b="0" i="0" u="none" strike="noStrike">
                <a:solidFill>
                  <a:srgbClr val="FFCD4A"/>
                </a:solidFill>
                <a:ea typeface="Pretendard Black"/>
              </a:rPr>
              <a:t>에서</a:t>
            </a:r>
            <a:r>
              <a:rPr lang="en-US" sz="3292" b="0" i="0" u="none" strike="noStrike">
                <a:solidFill>
                  <a:srgbClr val="FFCD4A"/>
                </a:solidFill>
                <a:latin typeface="Pretendard Black"/>
              </a:rPr>
              <a:t> </a:t>
            </a:r>
            <a:r>
              <a:rPr lang="ko-KR" sz="3292" b="0" i="0" u="none" strike="noStrike">
                <a:solidFill>
                  <a:srgbClr val="FFCD4A"/>
                </a:solidFill>
                <a:ea typeface="Pretendard Black"/>
              </a:rPr>
              <a:t>제공하는</a:t>
            </a:r>
            <a:r>
              <a:rPr lang="en-US" sz="3292" b="0" i="0" u="none" strike="noStrike">
                <a:solidFill>
                  <a:srgbClr val="FFCD4A"/>
                </a:solidFill>
                <a:latin typeface="Pretendard Black"/>
              </a:rPr>
              <a:t> </a:t>
            </a:r>
            <a:r>
              <a:rPr lang="ko-KR" sz="3292" b="0" i="0" u="none" strike="noStrike">
                <a:solidFill>
                  <a:srgbClr val="FFCD4A"/>
                </a:solidFill>
                <a:ea typeface="Pretendard Black"/>
              </a:rPr>
              <a:t>시설</a:t>
            </a:r>
            <a:r>
              <a:rPr lang="en-US" sz="3292" b="0" i="0" u="none" strike="noStrike">
                <a:solidFill>
                  <a:srgbClr val="FFCD4A"/>
                </a:solidFill>
                <a:latin typeface="Pretendard Black"/>
              </a:rPr>
              <a:t> </a:t>
            </a:r>
            <a:r>
              <a:rPr lang="ko-KR" sz="3292" b="0" i="0" u="none" strike="noStrike">
                <a:solidFill>
                  <a:srgbClr val="FFCD4A"/>
                </a:solidFill>
                <a:ea typeface="Pretendard Black"/>
              </a:rPr>
              <a:t>타입</a:t>
            </a:r>
            <a:r>
              <a:rPr lang="en-US" sz="3292" b="0" i="0" u="none" strike="noStrike">
                <a:solidFill>
                  <a:srgbClr val="FFCD4A"/>
                </a:solidFill>
                <a:latin typeface="Pretendard Black"/>
              </a:rPr>
              <a:t> </a:t>
            </a:r>
            <a:r>
              <a:rPr lang="ko-KR" sz="3292" b="0" i="0" u="none" strike="noStrike">
                <a:solidFill>
                  <a:srgbClr val="FFCD4A"/>
                </a:solidFill>
                <a:ea typeface="Pretendard Black"/>
              </a:rPr>
              <a:t>기반</a:t>
            </a:r>
            <a:br>
              <a:rPr lang="ko-KR" sz="3292" b="0" i="0" u="none" strike="noStrike">
                <a:solidFill>
                  <a:srgbClr val="FFCD4A"/>
                </a:solidFill>
                <a:ea typeface="Pretendard Black"/>
              </a:rPr>
            </a:br>
            <a:r>
              <a:rPr lang="ko-KR" sz="3292" b="0" i="0" u="none" strike="noStrike">
                <a:solidFill>
                  <a:srgbClr val="FFCD4A"/>
                </a:solidFill>
                <a:ea typeface="Pretendard Black"/>
              </a:rPr>
              <a:t>여러</a:t>
            </a:r>
            <a:r>
              <a:rPr lang="en-US" sz="3292" b="0" i="0" u="none" strike="noStrike">
                <a:solidFill>
                  <a:srgbClr val="FFCD4A"/>
                </a:solidFill>
                <a:latin typeface="Pretendard Black"/>
              </a:rPr>
              <a:t> </a:t>
            </a:r>
            <a:r>
              <a:rPr lang="ko-KR" sz="3292" b="0" i="0" u="none" strike="noStrike">
                <a:solidFill>
                  <a:srgbClr val="FFCD4A"/>
                </a:solidFill>
                <a:ea typeface="Pretendard Black"/>
              </a:rPr>
              <a:t>조건</a:t>
            </a:r>
            <a:r>
              <a:rPr lang="en-US" sz="3292" b="0" i="0" u="none" strike="noStrike">
                <a:solidFill>
                  <a:srgbClr val="FFCD4A"/>
                </a:solidFill>
                <a:latin typeface="Pretendard Black"/>
              </a:rPr>
              <a:t>(</a:t>
            </a:r>
            <a:r>
              <a:rPr lang="ko-KR" sz="3292" b="0" i="0" u="none" strike="noStrike">
                <a:solidFill>
                  <a:srgbClr val="FFCD4A"/>
                </a:solidFill>
                <a:ea typeface="Pretendard Black"/>
              </a:rPr>
              <a:t>지역</a:t>
            </a:r>
            <a:r>
              <a:rPr lang="en-US" sz="3292" b="0" i="0" u="none" strike="noStrike">
                <a:solidFill>
                  <a:srgbClr val="FFCD4A"/>
                </a:solidFill>
                <a:latin typeface="Pretendard Black"/>
              </a:rPr>
              <a:t> + </a:t>
            </a:r>
            <a:r>
              <a:rPr lang="ko-KR" sz="3292" b="0" i="0" u="none" strike="noStrike">
                <a:solidFill>
                  <a:srgbClr val="FFCD4A"/>
                </a:solidFill>
                <a:ea typeface="Pretendard Black"/>
              </a:rPr>
              <a:t>종류</a:t>
            </a:r>
            <a:r>
              <a:rPr lang="en-US" sz="3292" b="0" i="0" u="none" strike="noStrike">
                <a:solidFill>
                  <a:srgbClr val="FFCD4A"/>
                </a:solidFill>
                <a:latin typeface="Pretendard Black"/>
              </a:rPr>
              <a:t> + </a:t>
            </a:r>
            <a:r>
              <a:rPr lang="ko-KR" sz="3292" b="0" i="0" u="none" strike="noStrike">
                <a:solidFill>
                  <a:srgbClr val="FFCD4A"/>
                </a:solidFill>
                <a:ea typeface="Pretendard Black"/>
              </a:rPr>
              <a:t>시설명</a:t>
            </a:r>
            <a:r>
              <a:rPr lang="en-US" sz="3292" b="0" i="0" u="none" strike="noStrike">
                <a:solidFill>
                  <a:srgbClr val="FFCD4A"/>
                </a:solidFill>
                <a:latin typeface="Pretendard Black"/>
              </a:rPr>
              <a:t>) </a:t>
            </a:r>
            <a:r>
              <a:rPr lang="ko-KR" sz="3292" b="0" i="0" u="none" strike="noStrike">
                <a:solidFill>
                  <a:srgbClr val="FFCD4A"/>
                </a:solidFill>
                <a:ea typeface="Pretendard Black"/>
              </a:rPr>
              <a:t>동시</a:t>
            </a:r>
            <a:r>
              <a:rPr lang="en-US" sz="3292" b="0" i="0" u="none" strike="noStrike">
                <a:solidFill>
                  <a:srgbClr val="FFCD4A"/>
                </a:solidFill>
                <a:latin typeface="Pretendard Black"/>
              </a:rPr>
              <a:t> </a:t>
            </a:r>
            <a:r>
              <a:rPr lang="ko-KR" sz="3292" b="0" i="0" u="none" strike="noStrike">
                <a:solidFill>
                  <a:srgbClr val="FFCD4A"/>
                </a:solidFill>
                <a:ea typeface="Pretendard Black"/>
              </a:rPr>
              <a:t>적용</a:t>
            </a:r>
            <a:r>
              <a:rPr lang="en-US" sz="3292" b="0" i="0" u="none" strike="noStrike">
                <a:solidFill>
                  <a:srgbClr val="FFCD4A"/>
                </a:solidFill>
                <a:latin typeface="Pretendard Black"/>
              </a:rPr>
              <a:t> </a:t>
            </a:r>
            <a:r>
              <a:rPr lang="ko-KR" sz="3292" b="0" i="0" u="none" strike="noStrike">
                <a:solidFill>
                  <a:srgbClr val="FFCD4A"/>
                </a:solidFill>
                <a:ea typeface="Pretendard Black"/>
              </a:rPr>
              <a:t>가능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2565400" y="6654800"/>
            <a:ext cx="17932400" cy="23368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-US" sz="3292" b="0" i="0" u="none" strike="noStrike">
                <a:solidFill>
                  <a:srgbClr val="FFCD4A"/>
                </a:solidFill>
                <a:latin typeface="Pretendard Black"/>
              </a:rPr>
              <a:t>5 | API </a:t>
            </a:r>
            <a:r>
              <a:rPr lang="ko-KR" sz="3292" b="0" i="0" u="none" strike="noStrike">
                <a:solidFill>
                  <a:srgbClr val="FFCD4A"/>
                </a:solidFill>
                <a:ea typeface="Pretendard Black"/>
              </a:rPr>
              <a:t>실패</a:t>
            </a:r>
            <a:r>
              <a:rPr lang="en-US" sz="3292" b="0" i="0" u="none" strike="noStrike">
                <a:solidFill>
                  <a:srgbClr val="FFCD4A"/>
                </a:solidFill>
                <a:latin typeface="Pretendard Black"/>
              </a:rPr>
              <a:t> </a:t>
            </a:r>
            <a:r>
              <a:rPr lang="ko-KR" sz="3292" b="0" i="0" u="none" strike="noStrike">
                <a:solidFill>
                  <a:srgbClr val="FFCD4A"/>
                </a:solidFill>
                <a:ea typeface="Pretendard Black"/>
              </a:rPr>
              <a:t>대비</a:t>
            </a:r>
            <a:r>
              <a:rPr lang="en-US" sz="3292" b="0" i="0" u="none" strike="noStrike">
                <a:solidFill>
                  <a:srgbClr val="FFCD4A"/>
                </a:solidFill>
                <a:latin typeface="Pretendard Black"/>
              </a:rPr>
              <a:t> </a:t>
            </a:r>
            <a:r>
              <a:rPr lang="ko-KR" sz="3292" b="0" i="0" u="none" strike="noStrike">
                <a:solidFill>
                  <a:srgbClr val="FFCD4A"/>
                </a:solidFill>
                <a:ea typeface="Pretendard Black"/>
              </a:rPr>
              <a:t>처리</a:t>
            </a:r>
            <a:r>
              <a:rPr lang="en-US" sz="3292" b="0" i="0" u="none" strike="noStrike">
                <a:solidFill>
                  <a:srgbClr val="FFCD4A"/>
                </a:solidFill>
                <a:latin typeface="Pretendard Black"/>
              </a:rPr>
              <a:t>
Public API </a:t>
            </a:r>
            <a:r>
              <a:rPr lang="ko-KR" sz="3292" b="0" i="0" u="none" strike="noStrike">
                <a:solidFill>
                  <a:srgbClr val="FFCD4A"/>
                </a:solidFill>
                <a:ea typeface="Pretendard Black"/>
              </a:rPr>
              <a:t>속도</a:t>
            </a:r>
            <a:r>
              <a:rPr lang="en-US" sz="3292" b="0" i="0" u="none" strike="noStrike">
                <a:solidFill>
                  <a:srgbClr val="FFCD4A"/>
                </a:solidFill>
                <a:latin typeface="Pretendard Black"/>
              </a:rPr>
              <a:t>/</a:t>
            </a:r>
            <a:r>
              <a:rPr lang="ko-KR" sz="3292" b="0" i="0" u="none" strike="noStrike">
                <a:solidFill>
                  <a:srgbClr val="FFCD4A"/>
                </a:solidFill>
                <a:ea typeface="Pretendard Black"/>
              </a:rPr>
              <a:t>트래픽</a:t>
            </a:r>
            <a:r>
              <a:rPr lang="en-US" sz="3292" b="0" i="0" u="none" strike="noStrike">
                <a:solidFill>
                  <a:srgbClr val="FFCD4A"/>
                </a:solidFill>
                <a:latin typeface="Pretendard Black"/>
              </a:rPr>
              <a:t> </a:t>
            </a:r>
            <a:r>
              <a:rPr lang="ko-KR" sz="3292" b="0" i="0" u="none" strike="noStrike">
                <a:solidFill>
                  <a:srgbClr val="FFCD4A"/>
                </a:solidFill>
                <a:ea typeface="Pretendard Black"/>
              </a:rPr>
              <a:t>이슈</a:t>
            </a:r>
            <a:r>
              <a:rPr lang="en-US" sz="3292" b="0" i="0" u="none" strike="noStrike">
                <a:solidFill>
                  <a:srgbClr val="FFCD4A"/>
                </a:solidFill>
                <a:latin typeface="Pretendard Black"/>
              </a:rPr>
              <a:t> </a:t>
            </a:r>
            <a:r>
              <a:rPr lang="ko-KR" sz="3292" b="0" i="0" u="none" strike="noStrike">
                <a:solidFill>
                  <a:srgbClr val="FFCD4A"/>
                </a:solidFill>
                <a:ea typeface="Pretendard Black"/>
              </a:rPr>
              <a:t>대비</a:t>
            </a:r>
            <a:r>
              <a:rPr lang="en-US" sz="3292" b="0" i="0" u="none" strike="noStrike">
                <a:solidFill>
                  <a:srgbClr val="FFCD4A"/>
                </a:solidFill>
                <a:latin typeface="Pretendard Black"/>
              </a:rPr>
              <a:t> // API </a:t>
            </a:r>
            <a:r>
              <a:rPr lang="ko-KR" sz="3292" b="0" i="0" u="none" strike="noStrike">
                <a:solidFill>
                  <a:srgbClr val="FFCD4A"/>
                </a:solidFill>
                <a:ea typeface="Pretendard Black"/>
              </a:rPr>
              <a:t>불안정</a:t>
            </a:r>
            <a:r>
              <a:rPr lang="en-US" sz="3292" b="0" i="0" u="none" strike="noStrike">
                <a:solidFill>
                  <a:srgbClr val="FFCD4A"/>
                </a:solidFill>
                <a:latin typeface="Pretendard Black"/>
              </a:rPr>
              <a:t> </a:t>
            </a:r>
            <a:r>
              <a:rPr lang="ko-KR" sz="3292" b="0" i="0" u="none" strike="noStrike">
                <a:solidFill>
                  <a:srgbClr val="FFCD4A"/>
                </a:solidFill>
                <a:ea typeface="Pretendard Black"/>
              </a:rPr>
              <a:t>시</a:t>
            </a:r>
            <a:r>
              <a:rPr lang="en-US" sz="3292" b="0" i="0" u="none" strike="noStrike">
                <a:solidFill>
                  <a:srgbClr val="FFCD4A"/>
                </a:solidFill>
                <a:latin typeface="Pretendard Black"/>
              </a:rPr>
              <a:t> Mock </a:t>
            </a:r>
            <a:r>
              <a:rPr lang="ko-KR" sz="3292" b="0" i="0" u="none" strike="noStrike">
                <a:solidFill>
                  <a:srgbClr val="FFCD4A"/>
                </a:solidFill>
                <a:ea typeface="Pretendard Black"/>
              </a:rPr>
              <a:t>데이터</a:t>
            </a:r>
            <a:r>
              <a:rPr lang="en-US" sz="3292" b="0" i="0" u="none" strike="noStrike">
                <a:solidFill>
                  <a:srgbClr val="FFCD4A"/>
                </a:solidFill>
                <a:latin typeface="Pretendard Black"/>
              </a:rPr>
              <a:t> </a:t>
            </a:r>
            <a:r>
              <a:rPr lang="ko-KR" sz="3292" b="0" i="0" u="none" strike="noStrike">
                <a:solidFill>
                  <a:srgbClr val="FFCD4A"/>
                </a:solidFill>
                <a:ea typeface="Pretendard Black"/>
              </a:rPr>
              <a:t>대체</a:t>
            </a:r>
            <a:r>
              <a:rPr lang="en-US" sz="3292" b="0" i="0" u="none" strike="noStrike">
                <a:solidFill>
                  <a:srgbClr val="FFCD4A"/>
                </a:solidFill>
                <a:latin typeface="Pretendard Black"/>
              </a:rPr>
              <a:t> </a:t>
            </a:r>
            <a:r>
              <a:rPr lang="ko-KR" sz="3292" b="0" i="0" u="none" strike="noStrike">
                <a:solidFill>
                  <a:srgbClr val="FFCD4A"/>
                </a:solidFill>
                <a:ea typeface="Pretendard Black"/>
              </a:rPr>
              <a:t>출력</a:t>
            </a:r>
            <a:br>
              <a:rPr lang="ko-KR" sz="3292" b="0" i="0" u="none" strike="noStrike">
                <a:solidFill>
                  <a:srgbClr val="FFCD4A"/>
                </a:solidFill>
                <a:ea typeface="Pretendard Black"/>
              </a:rPr>
            </a:br>
            <a:r>
              <a:rPr lang="ko-KR" sz="3292" b="0" i="0" u="none" strike="noStrike">
                <a:solidFill>
                  <a:srgbClr val="FFCD4A"/>
                </a:solidFill>
                <a:ea typeface="Pretendard Black"/>
              </a:rPr>
              <a:t>네트워크</a:t>
            </a:r>
            <a:r>
              <a:rPr lang="en-US" sz="3292" b="0" i="0" u="none" strike="noStrike">
                <a:solidFill>
                  <a:srgbClr val="FFCD4A"/>
                </a:solidFill>
                <a:latin typeface="Pretendard Black"/>
              </a:rPr>
              <a:t> </a:t>
            </a:r>
            <a:r>
              <a:rPr lang="ko-KR" sz="3292" b="0" i="0" u="none" strike="noStrike">
                <a:solidFill>
                  <a:srgbClr val="FFCD4A"/>
                </a:solidFill>
                <a:ea typeface="Pretendard Black"/>
              </a:rPr>
              <a:t>오류</a:t>
            </a:r>
            <a:r>
              <a:rPr lang="en-US" sz="3292" b="0" i="0" u="none" strike="noStrike">
                <a:solidFill>
                  <a:srgbClr val="FFCD4A"/>
                </a:solidFill>
                <a:latin typeface="Pretendard Black"/>
              </a:rPr>
              <a:t> </a:t>
            </a:r>
            <a:r>
              <a:rPr lang="ko-KR" sz="3292" b="0" i="0" u="none" strike="noStrike">
                <a:solidFill>
                  <a:srgbClr val="FFCD4A"/>
                </a:solidFill>
                <a:ea typeface="Pretendard Black"/>
              </a:rPr>
              <a:t>시</a:t>
            </a:r>
            <a:r>
              <a:rPr lang="en-US" sz="3292" b="0" i="0" u="none" strike="noStrike">
                <a:solidFill>
                  <a:srgbClr val="FFCD4A"/>
                </a:solidFill>
                <a:latin typeface="Pretendard Black"/>
              </a:rPr>
              <a:t> </a:t>
            </a:r>
            <a:r>
              <a:rPr lang="ko-KR" sz="3292" b="0" i="0" u="none" strike="noStrike">
                <a:solidFill>
                  <a:srgbClr val="FFCD4A"/>
                </a:solidFill>
                <a:ea typeface="Pretendard Black"/>
              </a:rPr>
              <a:t>안내</a:t>
            </a:r>
            <a:r>
              <a:rPr lang="en-US" sz="3292" b="0" i="0" u="none" strike="noStrike">
                <a:solidFill>
                  <a:srgbClr val="FFCD4A"/>
                </a:solidFill>
                <a:latin typeface="Pretendard Black"/>
              </a:rPr>
              <a:t> </a:t>
            </a:r>
            <a:r>
              <a:rPr lang="ko-KR" sz="3292" b="0" i="0" u="none" strike="noStrike">
                <a:solidFill>
                  <a:srgbClr val="FFCD4A"/>
                </a:solidFill>
                <a:ea typeface="Pretendard Black"/>
              </a:rPr>
              <a:t>메시지</a:t>
            </a:r>
            <a:r>
              <a:rPr lang="en-US" sz="3292" b="0" i="0" u="none" strike="noStrike">
                <a:solidFill>
                  <a:srgbClr val="FFCD4A"/>
                </a:solidFill>
                <a:latin typeface="Pretendard Black"/>
              </a:rPr>
              <a:t> </a:t>
            </a:r>
            <a:r>
              <a:rPr lang="ko-KR" sz="3292" b="0" i="0" u="none" strike="noStrike">
                <a:solidFill>
                  <a:srgbClr val="FFCD4A"/>
                </a:solidFill>
                <a:ea typeface="Pretendard Black"/>
              </a:rPr>
              <a:t>표시</a:t>
            </a:r>
            <a:br>
              <a:rPr lang="ko-KR" sz="3292" b="0" i="0" u="none" strike="noStrike">
                <a:solidFill>
                  <a:srgbClr val="FFCD4A"/>
                </a:solidFill>
                <a:ea typeface="Pretendard Black"/>
              </a:rPr>
            </a:br>
            <a:r>
              <a:rPr lang="ko-KR" sz="3292" b="0" i="0" u="none" strike="noStrike">
                <a:solidFill>
                  <a:srgbClr val="FFCD4A"/>
                </a:solidFill>
                <a:ea typeface="Pretendard Black"/>
              </a:rPr>
              <a:t>빈</a:t>
            </a:r>
            <a:r>
              <a:rPr lang="en-US" sz="3292" b="0" i="0" u="none" strike="noStrike">
                <a:solidFill>
                  <a:srgbClr val="FFCD4A"/>
                </a:solidFill>
                <a:latin typeface="Pretendard Black"/>
              </a:rPr>
              <a:t> </a:t>
            </a:r>
            <a:r>
              <a:rPr lang="ko-KR" sz="3292" b="0" i="0" u="none" strike="noStrike">
                <a:solidFill>
                  <a:srgbClr val="FFCD4A"/>
                </a:solidFill>
                <a:ea typeface="Pretendard Black"/>
              </a:rPr>
              <a:t>필드</a:t>
            </a:r>
            <a:r>
              <a:rPr lang="en-US" sz="3292" b="0" i="0" u="none" strike="noStrike">
                <a:solidFill>
                  <a:srgbClr val="FFCD4A"/>
                </a:solidFill>
                <a:latin typeface="Pretendard Black"/>
              </a:rPr>
              <a:t>(NULL) </a:t>
            </a:r>
            <a:r>
              <a:rPr lang="ko-KR" sz="3292" b="0" i="0" u="none" strike="noStrike">
                <a:solidFill>
                  <a:srgbClr val="FFCD4A"/>
                </a:solidFill>
                <a:ea typeface="Pretendard Black"/>
              </a:rPr>
              <a:t>발생</a:t>
            </a:r>
            <a:r>
              <a:rPr lang="en-US" sz="3292" b="0" i="0" u="none" strike="noStrike">
                <a:solidFill>
                  <a:srgbClr val="FFCD4A"/>
                </a:solidFill>
                <a:latin typeface="Pretendard Black"/>
              </a:rPr>
              <a:t> </a:t>
            </a:r>
            <a:r>
              <a:rPr lang="ko-KR" sz="3292" b="0" i="0" u="none" strike="noStrike">
                <a:solidFill>
                  <a:srgbClr val="FFCD4A"/>
                </a:solidFill>
                <a:ea typeface="Pretendard Black"/>
              </a:rPr>
              <a:t>시</a:t>
            </a:r>
            <a:r>
              <a:rPr lang="en-US" sz="3292" b="0" i="0" u="none" strike="noStrike">
                <a:solidFill>
                  <a:srgbClr val="FFCD4A"/>
                </a:solidFill>
                <a:latin typeface="Pretendard Black"/>
              </a:rPr>
              <a:t> </a:t>
            </a:r>
            <a:r>
              <a:rPr lang="ko-KR" sz="3292" b="0" i="0" u="none" strike="noStrike">
                <a:solidFill>
                  <a:srgbClr val="FFCD4A"/>
                </a:solidFill>
                <a:ea typeface="Pretendard Black"/>
              </a:rPr>
              <a:t>기본값</a:t>
            </a:r>
            <a:r>
              <a:rPr lang="en-US" sz="3292" b="0" i="0" u="none" strike="noStrike">
                <a:solidFill>
                  <a:srgbClr val="FFCD4A"/>
                </a:solidFill>
                <a:latin typeface="Pretendard Black"/>
              </a:rPr>
              <a:t> </a:t>
            </a:r>
            <a:r>
              <a:rPr lang="ko-KR" sz="3292" b="0" i="0" u="none" strike="noStrike">
                <a:solidFill>
                  <a:srgbClr val="FFCD4A"/>
                </a:solidFill>
                <a:ea typeface="Pretendard Black"/>
              </a:rPr>
              <a:t>자동</a:t>
            </a:r>
            <a:r>
              <a:rPr lang="en-US" sz="3292" b="0" i="0" u="none" strike="noStrike">
                <a:solidFill>
                  <a:srgbClr val="FFCD4A"/>
                </a:solidFill>
                <a:latin typeface="Pretendard Black"/>
              </a:rPr>
              <a:t> </a:t>
            </a:r>
            <a:r>
              <a:rPr lang="ko-KR" sz="3292" b="0" i="0" u="none" strike="noStrike">
                <a:solidFill>
                  <a:srgbClr val="FFCD4A"/>
                </a:solidFill>
                <a:ea typeface="Pretendard Black"/>
              </a:rPr>
              <a:t>할당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2476500" y="9753600"/>
            <a:ext cx="19227800" cy="25146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-US" sz="3530" b="0" i="0" u="none" strike="noStrike">
                <a:solidFill>
                  <a:srgbClr val="FFCD4A"/>
                </a:solidFill>
                <a:latin typeface="Pretendard Black"/>
              </a:rPr>
              <a:t>6 | </a:t>
            </a:r>
            <a:r>
              <a:rPr lang="ko-KR" sz="3530" b="0" i="0" u="none" strike="noStrike">
                <a:solidFill>
                  <a:srgbClr val="FFCD4A"/>
                </a:solidFill>
                <a:ea typeface="Pretendard Black"/>
              </a:rPr>
              <a:t>전체</a:t>
            </a:r>
            <a:r>
              <a:rPr lang="en-US" sz="3530" b="0" i="0" u="none" strike="noStrike">
                <a:solidFill>
                  <a:srgbClr val="FFCD4A"/>
                </a:solidFill>
                <a:latin typeface="Pretendard Black"/>
              </a:rPr>
              <a:t> </a:t>
            </a:r>
            <a:r>
              <a:rPr lang="ko-KR" sz="3530" b="0" i="0" u="none" strike="noStrike">
                <a:solidFill>
                  <a:srgbClr val="FFCD4A"/>
                </a:solidFill>
                <a:ea typeface="Pretendard Black"/>
              </a:rPr>
              <a:t>프로세스</a:t>
            </a:r>
            <a:r>
              <a:rPr lang="en-US" sz="3530" b="0" i="0" u="none" strike="noStrike">
                <a:solidFill>
                  <a:srgbClr val="FFCD4A"/>
                </a:solidFill>
                <a:latin typeface="Pretendard Black"/>
              </a:rPr>
              <a:t> </a:t>
            </a:r>
            <a:r>
              <a:rPr lang="ko-KR" sz="3530" b="0" i="0" u="none" strike="noStrike">
                <a:solidFill>
                  <a:srgbClr val="FFCD4A"/>
                </a:solidFill>
                <a:ea typeface="Pretendard Black"/>
              </a:rPr>
              <a:t>요약</a:t>
            </a:r>
            <a:r>
              <a:rPr lang="en-US" sz="3530" b="0" i="0" u="none" strike="noStrike">
                <a:solidFill>
                  <a:srgbClr val="FFCD4A"/>
                </a:solidFill>
                <a:latin typeface="Pretendard Black"/>
              </a:rPr>
              <a:t> (Flow)
</a:t>
            </a:r>
            <a:r>
              <a:rPr lang="ko-KR" sz="3530" b="0" i="0" u="none" strike="noStrike">
                <a:solidFill>
                  <a:srgbClr val="FFCD4A"/>
                </a:solidFill>
                <a:ea typeface="Pretendard Black"/>
              </a:rPr>
              <a:t>검색</a:t>
            </a:r>
            <a:r>
              <a:rPr lang="en-US" sz="3530" b="0" i="0" u="none" strike="noStrike">
                <a:solidFill>
                  <a:srgbClr val="FFCD4A"/>
                </a:solidFill>
                <a:latin typeface="Pretendard Black"/>
              </a:rPr>
              <a:t> </a:t>
            </a:r>
            <a:r>
              <a:rPr lang="ko-KR" sz="3530" b="0" i="0" u="none" strike="noStrike">
                <a:solidFill>
                  <a:srgbClr val="FFCD4A"/>
                </a:solidFill>
                <a:ea typeface="Pretendard Black"/>
              </a:rPr>
              <a:t>조건</a:t>
            </a:r>
            <a:r>
              <a:rPr lang="en-US" sz="3530" b="0" i="0" u="none" strike="noStrike">
                <a:solidFill>
                  <a:srgbClr val="FFCD4A"/>
                </a:solidFill>
                <a:latin typeface="Pretendard Black"/>
              </a:rPr>
              <a:t> </a:t>
            </a:r>
            <a:r>
              <a:rPr lang="ko-KR" sz="3530" b="0" i="0" u="none" strike="noStrike">
                <a:solidFill>
                  <a:srgbClr val="FFCD4A"/>
                </a:solidFill>
                <a:ea typeface="Pretendard Black"/>
              </a:rPr>
              <a:t>입력</a:t>
            </a:r>
            <a:r>
              <a:rPr lang="en-US" sz="3530" b="0" i="0" u="none" strike="noStrike">
                <a:solidFill>
                  <a:srgbClr val="FFCD4A"/>
                </a:solidFill>
                <a:latin typeface="Pretendard Black"/>
              </a:rPr>
              <a:t>
→ API URL </a:t>
            </a:r>
            <a:r>
              <a:rPr lang="ko-KR" sz="3530" b="0" i="0" u="none" strike="noStrike">
                <a:solidFill>
                  <a:srgbClr val="FFCD4A"/>
                </a:solidFill>
                <a:ea typeface="Pretendard Black"/>
              </a:rPr>
              <a:t>생성</a:t>
            </a:r>
            <a:r>
              <a:rPr lang="en-US" sz="3530" b="0" i="0" u="none" strike="noStrike">
                <a:solidFill>
                  <a:srgbClr val="FFCD4A"/>
                </a:solidFill>
                <a:latin typeface="Pretendard Black"/>
              </a:rPr>
              <a:t>, XML </a:t>
            </a:r>
            <a:r>
              <a:rPr lang="ko-KR" sz="3530" b="0" i="0" u="none" strike="noStrike">
                <a:solidFill>
                  <a:srgbClr val="FFCD4A"/>
                </a:solidFill>
                <a:ea typeface="Pretendard Black"/>
              </a:rPr>
              <a:t>수신</a:t>
            </a:r>
            <a:r>
              <a:rPr lang="en-US" sz="3530" b="0" i="0" u="none" strike="noStrike">
                <a:solidFill>
                  <a:srgbClr val="FFCD4A"/>
                </a:solidFill>
                <a:latin typeface="Pretendard Black"/>
              </a:rPr>
              <a:t>, </a:t>
            </a:r>
            <a:r>
              <a:rPr lang="ko-KR" sz="3530" b="0" i="0" u="none" strike="noStrike">
                <a:solidFill>
                  <a:srgbClr val="FFCD4A"/>
                </a:solidFill>
                <a:ea typeface="Pretendard Black"/>
              </a:rPr>
              <a:t>필요한</a:t>
            </a:r>
            <a:r>
              <a:rPr lang="en-US" sz="3530" b="0" i="0" u="none" strike="noStrike">
                <a:solidFill>
                  <a:srgbClr val="FFCD4A"/>
                </a:solidFill>
                <a:latin typeface="Pretendard Black"/>
              </a:rPr>
              <a:t> </a:t>
            </a:r>
            <a:r>
              <a:rPr lang="ko-KR" sz="3530" b="0" i="0" u="none" strike="noStrike">
                <a:solidFill>
                  <a:srgbClr val="FFCD4A"/>
                </a:solidFill>
                <a:ea typeface="Pretendard Black"/>
              </a:rPr>
              <a:t>태그만</a:t>
            </a:r>
            <a:r>
              <a:rPr lang="en-US" sz="3530" b="0" i="0" u="none" strike="noStrike">
                <a:solidFill>
                  <a:srgbClr val="FFCD4A"/>
                </a:solidFill>
                <a:latin typeface="Pretendard Black"/>
              </a:rPr>
              <a:t> </a:t>
            </a:r>
            <a:r>
              <a:rPr lang="ko-KR" sz="3530" b="0" i="0" u="none" strike="noStrike">
                <a:solidFill>
                  <a:srgbClr val="FFCD4A"/>
                </a:solidFill>
                <a:ea typeface="Pretendard Black"/>
              </a:rPr>
              <a:t>필터링</a:t>
            </a:r>
            <a:r>
              <a:rPr lang="en-US" sz="3530" b="0" i="0" u="none" strike="noStrike">
                <a:solidFill>
                  <a:srgbClr val="FFCD4A"/>
                </a:solidFill>
                <a:latin typeface="Pretendard Black"/>
              </a:rPr>
              <a:t>, JSON </a:t>
            </a:r>
            <a:r>
              <a:rPr lang="ko-KR" sz="3530" b="0" i="0" u="none" strike="noStrike">
                <a:solidFill>
                  <a:srgbClr val="FFCD4A"/>
                </a:solidFill>
                <a:ea typeface="Pretendard Black"/>
              </a:rPr>
              <a:t>구조화</a:t>
            </a:r>
            <a:r>
              <a:rPr lang="en-US" sz="3530" b="0" i="0" u="none" strike="noStrike">
                <a:solidFill>
                  <a:srgbClr val="FFCD4A"/>
                </a:solidFill>
                <a:latin typeface="Pretendard Black"/>
              </a:rPr>
              <a:t>
→ </a:t>
            </a:r>
            <a:r>
              <a:rPr lang="ko-KR" sz="3530" b="0" i="0" u="none" strike="noStrike">
                <a:solidFill>
                  <a:srgbClr val="FFCD4A"/>
                </a:solidFill>
                <a:ea typeface="Pretendard Black"/>
              </a:rPr>
              <a:t>카드</a:t>
            </a:r>
            <a:r>
              <a:rPr lang="en-US" sz="3530" b="0" i="0" u="none" strike="noStrike">
                <a:solidFill>
                  <a:srgbClr val="FFCD4A"/>
                </a:solidFill>
                <a:latin typeface="Pretendard Black"/>
              </a:rPr>
              <a:t>/</a:t>
            </a:r>
            <a:r>
              <a:rPr lang="ko-KR" sz="3530" b="0" i="0" u="none" strike="noStrike">
                <a:solidFill>
                  <a:srgbClr val="FFCD4A"/>
                </a:solidFill>
                <a:ea typeface="Pretendard Black"/>
              </a:rPr>
              <a:t>리스트</a:t>
            </a:r>
            <a:r>
              <a:rPr lang="en-US" sz="3530" b="0" i="0" u="none" strike="noStrike">
                <a:solidFill>
                  <a:srgbClr val="FFCD4A"/>
                </a:solidFill>
                <a:latin typeface="Pretendard Black"/>
              </a:rPr>
              <a:t> UI </a:t>
            </a:r>
            <a:r>
              <a:rPr lang="ko-KR" sz="3530" b="0" i="0" u="none" strike="noStrike">
                <a:solidFill>
                  <a:srgbClr val="FFCD4A"/>
                </a:solidFill>
                <a:ea typeface="Pretendard Black"/>
              </a:rPr>
              <a:t>렌더</a:t>
            </a:r>
            <a:r>
              <a:rPr lang="en-US" sz="3530" b="0" i="0" u="none" strike="noStrike">
                <a:solidFill>
                  <a:srgbClr val="FFCD4A"/>
                </a:solidFill>
                <a:latin typeface="Pretendard Black"/>
              </a:rPr>
              <a:t>, </a:t>
            </a:r>
            <a:r>
              <a:rPr lang="ko-KR" sz="3530" b="0" i="0" u="none" strike="noStrike">
                <a:solidFill>
                  <a:srgbClr val="FFCD4A"/>
                </a:solidFill>
                <a:ea typeface="Pretendard Black"/>
              </a:rPr>
              <a:t>지도</a:t>
            </a:r>
            <a:r>
              <a:rPr lang="en-US" sz="3530" b="0" i="0" u="none" strike="noStrike">
                <a:solidFill>
                  <a:srgbClr val="FFCD4A"/>
                </a:solidFill>
                <a:latin typeface="Pretendard Black"/>
              </a:rPr>
              <a:t> </a:t>
            </a:r>
            <a:r>
              <a:rPr lang="ko-KR" sz="3530" b="0" i="0" u="none" strike="noStrike">
                <a:solidFill>
                  <a:srgbClr val="FFCD4A"/>
                </a:solidFill>
                <a:ea typeface="Pretendard Black"/>
              </a:rPr>
              <a:t>마커</a:t>
            </a:r>
            <a:r>
              <a:rPr lang="en-US" sz="3530" b="0" i="0" u="none" strike="noStrike">
                <a:solidFill>
                  <a:srgbClr val="FFCD4A"/>
                </a:solidFill>
                <a:latin typeface="Pretendard Black"/>
              </a:rPr>
              <a:t> </a:t>
            </a:r>
            <a:r>
              <a:rPr lang="ko-KR" sz="3530" b="0" i="0" u="none" strike="noStrike">
                <a:solidFill>
                  <a:srgbClr val="FFCD4A"/>
                </a:solidFill>
                <a:ea typeface="Pretendard Black"/>
              </a:rPr>
              <a:t>표시</a:t>
            </a:r>
            <a:r>
              <a:rPr lang="en-US" sz="3530" b="0" i="0" u="none" strike="noStrike">
                <a:solidFill>
                  <a:srgbClr val="FFCD4A"/>
                </a:solidFill>
                <a:latin typeface="Pretendard Black"/>
              </a:rPr>
              <a:t>, </a:t>
            </a:r>
            <a:r>
              <a:rPr lang="ko-KR" sz="3530" b="0" i="0" u="none" strike="noStrike">
                <a:solidFill>
                  <a:srgbClr val="FFCD4A"/>
                </a:solidFill>
                <a:ea typeface="Pretendard Black"/>
              </a:rPr>
              <a:t>상세정보</a:t>
            </a:r>
            <a:r>
              <a:rPr lang="en-US" sz="3530" b="0" i="0" u="none" strike="noStrike">
                <a:solidFill>
                  <a:srgbClr val="FFCD4A"/>
                </a:solidFill>
                <a:latin typeface="Pretendard Black"/>
              </a:rPr>
              <a:t> </a:t>
            </a:r>
            <a:r>
              <a:rPr lang="ko-KR" sz="3530" b="0" i="0" u="none" strike="noStrike">
                <a:solidFill>
                  <a:srgbClr val="FFCD4A"/>
                </a:solidFill>
                <a:ea typeface="Pretendard Black"/>
              </a:rPr>
              <a:t>팝업</a:t>
            </a:r>
            <a:r>
              <a:rPr lang="en-US" sz="3530" b="0" i="0" u="none" strike="noStrike">
                <a:solidFill>
                  <a:srgbClr val="FFCD4A"/>
                </a:solidFill>
                <a:latin typeface="Pretendard Black"/>
              </a:rPr>
              <a:t> </a:t>
            </a:r>
            <a:r>
              <a:rPr lang="ko-KR" sz="3530" b="0" i="0" u="none" strike="noStrike">
                <a:solidFill>
                  <a:srgbClr val="FFCD4A"/>
                </a:solidFill>
                <a:ea typeface="Pretendard Black"/>
              </a:rPr>
              <a:t>제공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07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876800" y="1384300"/>
            <a:ext cx="1193800" cy="2006600"/>
          </a:xfrm>
          <a:prstGeom prst="rect">
            <a:avLst/>
          </a:prstGeom>
        </p:spPr>
        <p:txBody>
          <a:bodyPr lIns="0" tIns="143430" rIns="0" bIns="0" rtlCol="0" anchor="t"/>
          <a:lstStyle/>
          <a:p>
            <a:pPr lvl="0" algn="l">
              <a:lnSpc>
                <a:spcPct val="99600"/>
              </a:lnSpc>
            </a:pPr>
            <a:r>
              <a:rPr lang="en" sz="11293" b="0" i="0" u="none" strike="noStrike">
                <a:solidFill>
                  <a:srgbClr val="41C5FF"/>
                </a:solidFill>
                <a:latin typeface="SF_HailSnow"/>
              </a:rPr>
              <a:t>*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0" y="1181100"/>
            <a:ext cx="4191000" cy="1600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1181100"/>
            <a:ext cx="17094200" cy="1600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79700" y="1816100"/>
            <a:ext cx="342900" cy="3429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989300" y="1816100"/>
            <a:ext cx="342900" cy="3429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586200" y="1816100"/>
            <a:ext cx="342900" cy="3429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195800" y="1816100"/>
            <a:ext cx="342900" cy="3429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-2908300" y="8153400"/>
            <a:ext cx="9385300" cy="254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27400" y="3467100"/>
            <a:ext cx="18834100" cy="91948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9900900" y="1790700"/>
            <a:ext cx="2552700" cy="393700"/>
          </a:xfrm>
          <a:prstGeom prst="rect">
            <a:avLst/>
          </a:prstGeom>
        </p:spPr>
        <p:txBody>
          <a:bodyPr lIns="0" tIns="28490" rIns="0" bIns="0" rtlCol="0" anchor="t"/>
          <a:lstStyle/>
          <a:p>
            <a:pPr lvl="0" algn="r">
              <a:lnSpc>
                <a:spcPct val="99600"/>
              </a:lnSpc>
            </a:pPr>
            <a:r>
              <a:rPr lang="en" sz="2243" b="0" i="0" u="none" strike="noStrike" spc="-22">
                <a:solidFill>
                  <a:srgbClr val="FFFFFF"/>
                </a:solidFill>
                <a:latin typeface="SF_HailSnow"/>
              </a:rPr>
              <a:t>MIRI INTELLIGENCE 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943100" y="1460500"/>
            <a:ext cx="3124200" cy="1130300"/>
          </a:xfrm>
          <a:prstGeom prst="rect">
            <a:avLst/>
          </a:prstGeom>
        </p:spPr>
        <p:txBody>
          <a:bodyPr lIns="0" tIns="81072" rIns="0" bIns="0" rtlCol="0" anchor="t"/>
          <a:lstStyle/>
          <a:p>
            <a:pPr lvl="0" algn="l">
              <a:lnSpc>
                <a:spcPct val="99600"/>
              </a:lnSpc>
            </a:pPr>
            <a:r>
              <a:rPr lang="en" sz="6383" b="0" i="0" u="none" strike="noStrike" spc="-128">
                <a:solidFill>
                  <a:srgbClr val="41C5FF"/>
                </a:solidFill>
                <a:latin typeface="SF_HailSnow"/>
              </a:rPr>
              <a:t>PART 3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77900" y="12039600"/>
            <a:ext cx="419100" cy="685800"/>
          </a:xfrm>
          <a:prstGeom prst="rect">
            <a:avLst/>
          </a:prstGeom>
        </p:spPr>
        <p:txBody>
          <a:bodyPr lIns="0" tIns="48636" rIns="0" bIns="0" rtlCol="0" anchor="t"/>
          <a:lstStyle/>
          <a:p>
            <a:pPr lvl="0" algn="l">
              <a:lnSpc>
                <a:spcPct val="99600"/>
              </a:lnSpc>
            </a:pPr>
            <a:r>
              <a:rPr lang="en" sz="3829" b="0" i="0" u="none" strike="noStrike" spc="-38">
                <a:solidFill>
                  <a:srgbClr val="FFFFFF"/>
                </a:solidFill>
                <a:latin typeface="SF_HailSnow"/>
              </a:rPr>
              <a:t>6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032500" y="1460500"/>
            <a:ext cx="3098800" cy="1244600"/>
          </a:xfrm>
          <a:prstGeom prst="rect">
            <a:avLst/>
          </a:prstGeom>
        </p:spPr>
        <p:txBody>
          <a:bodyPr lIns="0" tIns="81072" rIns="0" bIns="0" rtlCol="0" anchor="t"/>
          <a:lstStyle/>
          <a:p>
            <a:pPr lvl="0" algn="l">
              <a:lnSpc>
                <a:spcPct val="99600"/>
              </a:lnSpc>
            </a:pPr>
            <a:r>
              <a:rPr lang="en" sz="6383" b="0" i="0" u="none" strike="noStrike" dirty="0">
                <a:solidFill>
                  <a:srgbClr val="FFFFFF"/>
                </a:solidFill>
                <a:ea typeface="SF_HailSnow"/>
              </a:rPr>
              <a:t>기대효</a:t>
            </a:r>
            <a:r>
              <a:rPr lang="ko-KR" altLang="en-US" sz="6383" b="0" i="0" u="none" strike="noStrike" dirty="0">
                <a:solidFill>
                  <a:srgbClr val="FFFFFF"/>
                </a:solidFill>
                <a:ea typeface="SF_HailSnow"/>
              </a:rPr>
              <a:t>과</a:t>
            </a:r>
            <a:endParaRPr lang="en" sz="6383" b="0" i="0" u="none" strike="noStrike" dirty="0">
              <a:solidFill>
                <a:srgbClr val="FFFFFF"/>
              </a:solidFill>
              <a:ea typeface="SF_HailSnow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977900" y="3835400"/>
            <a:ext cx="419100" cy="685800"/>
          </a:xfrm>
          <a:prstGeom prst="rect">
            <a:avLst/>
          </a:prstGeom>
        </p:spPr>
        <p:txBody>
          <a:bodyPr lIns="0" tIns="48636" rIns="0" bIns="0" rtlCol="0" anchor="t"/>
          <a:lstStyle/>
          <a:p>
            <a:pPr lvl="0" algn="l">
              <a:lnSpc>
                <a:spcPct val="99600"/>
              </a:lnSpc>
            </a:pPr>
            <a:r>
              <a:rPr lang="en" sz="3829" b="0" i="0" u="none" strike="noStrike" spc="-38">
                <a:solidFill>
                  <a:srgbClr val="FFFFFF"/>
                </a:solidFill>
                <a:latin typeface="SF_HailSnow"/>
              </a:rPr>
              <a:t>1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77900" y="5486400"/>
            <a:ext cx="419100" cy="685800"/>
          </a:xfrm>
          <a:prstGeom prst="rect">
            <a:avLst/>
          </a:prstGeom>
        </p:spPr>
        <p:txBody>
          <a:bodyPr lIns="0" tIns="48636" rIns="0" bIns="0" rtlCol="0" anchor="t"/>
          <a:lstStyle/>
          <a:p>
            <a:pPr lvl="0" algn="l">
              <a:lnSpc>
                <a:spcPct val="99600"/>
              </a:lnSpc>
            </a:pPr>
            <a:r>
              <a:rPr lang="en" sz="3829" b="0" i="0" u="none" strike="noStrike" spc="-38">
                <a:solidFill>
                  <a:srgbClr val="FFFFFF"/>
                </a:solidFill>
                <a:latin typeface="SF_HailSnow"/>
              </a:rPr>
              <a:t>2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77900" y="7124700"/>
            <a:ext cx="419100" cy="685800"/>
          </a:xfrm>
          <a:prstGeom prst="rect">
            <a:avLst/>
          </a:prstGeom>
        </p:spPr>
        <p:txBody>
          <a:bodyPr lIns="0" tIns="48636" rIns="0" bIns="0" rtlCol="0" anchor="t"/>
          <a:lstStyle/>
          <a:p>
            <a:pPr lvl="0" algn="l">
              <a:lnSpc>
                <a:spcPct val="99600"/>
              </a:lnSpc>
            </a:pPr>
            <a:r>
              <a:rPr lang="en" sz="3829" b="0" i="0" u="none" strike="noStrike" spc="-38">
                <a:solidFill>
                  <a:srgbClr val="FFFFFF"/>
                </a:solidFill>
                <a:latin typeface="SF_HailSnow"/>
              </a:rPr>
              <a:t>3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77900" y="8763000"/>
            <a:ext cx="419100" cy="685800"/>
          </a:xfrm>
          <a:prstGeom prst="rect">
            <a:avLst/>
          </a:prstGeom>
        </p:spPr>
        <p:txBody>
          <a:bodyPr lIns="0" tIns="48636" rIns="0" bIns="0" rtlCol="0" anchor="t"/>
          <a:lstStyle/>
          <a:p>
            <a:pPr lvl="0" algn="l">
              <a:lnSpc>
                <a:spcPct val="99600"/>
              </a:lnSpc>
            </a:pPr>
            <a:r>
              <a:rPr lang="en" sz="3829" b="0" i="0" u="none" strike="noStrike" spc="-38">
                <a:solidFill>
                  <a:srgbClr val="FFFFFF"/>
                </a:solidFill>
                <a:latin typeface="SF_HailSnow"/>
              </a:rPr>
              <a:t>4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977900" y="10388600"/>
            <a:ext cx="419100" cy="685800"/>
          </a:xfrm>
          <a:prstGeom prst="rect">
            <a:avLst/>
          </a:prstGeom>
        </p:spPr>
        <p:txBody>
          <a:bodyPr lIns="0" tIns="48636" rIns="0" bIns="0" rtlCol="0" anchor="t"/>
          <a:lstStyle/>
          <a:p>
            <a:pPr lvl="0" algn="l">
              <a:lnSpc>
                <a:spcPct val="99600"/>
              </a:lnSpc>
            </a:pPr>
            <a:r>
              <a:rPr lang="en" sz="3829" b="0" i="0" u="none" strike="noStrike" spc="-38">
                <a:solidFill>
                  <a:srgbClr val="FFFFFF"/>
                </a:solidFill>
                <a:latin typeface="SF_HailSnow"/>
              </a:rPr>
              <a:t>5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3784600" y="4229100"/>
            <a:ext cx="17919700" cy="74803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ko-KR" sz="4208" b="1" i="0" u="none" strike="noStrike">
                <a:solidFill>
                  <a:srgbClr val="FC5230"/>
                </a:solidFill>
                <a:ea typeface="Pretendard Regular"/>
              </a:rPr>
              <a:t>체육시설</a:t>
            </a:r>
            <a:r>
              <a:rPr lang="en-US" sz="4208" b="1" i="0" u="none" strike="noStrike">
                <a:solidFill>
                  <a:srgbClr val="FC5230"/>
                </a:solidFill>
                <a:latin typeface="Pretendard Regular"/>
              </a:rPr>
              <a:t> </a:t>
            </a:r>
            <a:r>
              <a:rPr lang="ko-KR" sz="4208" b="1" i="0" u="none" strike="noStrike">
                <a:solidFill>
                  <a:srgbClr val="FC5230"/>
                </a:solidFill>
                <a:ea typeface="Pretendard Regular"/>
              </a:rPr>
              <a:t>접근성</a:t>
            </a:r>
            <a:r>
              <a:rPr lang="en-US" sz="4208" b="1" i="0" u="none" strike="noStrike">
                <a:solidFill>
                  <a:srgbClr val="FC5230"/>
                </a:solidFill>
                <a:latin typeface="Pretendard Regular"/>
              </a:rPr>
              <a:t> </a:t>
            </a:r>
            <a:r>
              <a:rPr lang="ko-KR" sz="4208" b="1" i="0" u="none" strike="noStrike">
                <a:solidFill>
                  <a:srgbClr val="FC5230"/>
                </a:solidFill>
                <a:ea typeface="Pretendard Regular"/>
              </a:rPr>
              <a:t>향상</a:t>
            </a:r>
            <a:r>
              <a:rPr lang="en-US" sz="4208" b="0" i="0" u="none" strike="noStrike">
                <a:solidFill>
                  <a:srgbClr val="000000"/>
                </a:solidFill>
                <a:latin typeface="Pretendard Regular"/>
              </a:rPr>
              <a:t>
→ </a:t>
            </a:r>
            <a:r>
              <a:rPr lang="ko-KR" sz="4208" b="0" i="0" u="none" strike="noStrike">
                <a:solidFill>
                  <a:srgbClr val="000000"/>
                </a:solidFill>
                <a:ea typeface="Pretendard Regular"/>
              </a:rPr>
              <a:t>다양한</a:t>
            </a:r>
            <a:r>
              <a:rPr lang="en-US" sz="4208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208" b="0" i="0" u="none" strike="noStrike">
                <a:solidFill>
                  <a:srgbClr val="000000"/>
                </a:solidFill>
                <a:ea typeface="Pretendard Regular"/>
              </a:rPr>
              <a:t>사이트에</a:t>
            </a:r>
            <a:r>
              <a:rPr lang="en-US" sz="4208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208" b="0" i="0" u="none" strike="noStrike">
                <a:solidFill>
                  <a:srgbClr val="000000"/>
                </a:solidFill>
                <a:ea typeface="Pretendard Regular"/>
              </a:rPr>
              <a:t>흩어진</a:t>
            </a:r>
            <a:r>
              <a:rPr lang="en-US" sz="4208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208" b="0" i="0" u="none" strike="noStrike">
                <a:solidFill>
                  <a:srgbClr val="000000"/>
                </a:solidFill>
                <a:ea typeface="Pretendard Regular"/>
              </a:rPr>
              <a:t>정보가</a:t>
            </a:r>
            <a:r>
              <a:rPr lang="en-US" sz="4208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208" b="0" i="0" u="none" strike="noStrike">
                <a:solidFill>
                  <a:srgbClr val="000000"/>
                </a:solidFill>
                <a:ea typeface="Pretendard Regular"/>
              </a:rPr>
              <a:t>통합되어</a:t>
            </a:r>
            <a:r>
              <a:rPr lang="en-US" sz="4208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208" b="0" i="0" u="none" strike="noStrike">
                <a:solidFill>
                  <a:srgbClr val="000000"/>
                </a:solidFill>
                <a:ea typeface="Pretendard Regular"/>
              </a:rPr>
              <a:t>사용자가</a:t>
            </a:r>
            <a:r>
              <a:rPr lang="en-US" sz="4208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208" b="0" i="0" u="none" strike="noStrike">
                <a:solidFill>
                  <a:srgbClr val="000000"/>
                </a:solidFill>
                <a:ea typeface="Pretendard Regular"/>
              </a:rPr>
              <a:t>원하는</a:t>
            </a:r>
            <a:r>
              <a:rPr lang="en-US" sz="4208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208" b="0" i="0" u="none" strike="noStrike">
                <a:solidFill>
                  <a:srgbClr val="000000"/>
                </a:solidFill>
                <a:ea typeface="Pretendard Regular"/>
              </a:rPr>
              <a:t>시설을</a:t>
            </a:r>
            <a:r>
              <a:rPr lang="en-US" sz="4208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208" b="0" i="0" u="none" strike="noStrike">
                <a:solidFill>
                  <a:srgbClr val="000000"/>
                </a:solidFill>
                <a:ea typeface="Pretendard Regular"/>
              </a:rPr>
              <a:t>쉽게</a:t>
            </a:r>
            <a:r>
              <a:rPr lang="en-US" sz="4208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208" b="0" i="0" u="none" strike="noStrike">
                <a:solidFill>
                  <a:srgbClr val="000000"/>
                </a:solidFill>
                <a:ea typeface="Pretendard Regular"/>
              </a:rPr>
              <a:t>찾음</a:t>
            </a:r>
            <a:r>
              <a:rPr lang="en-US" sz="4208" b="0" i="0" u="none" strike="noStrike">
                <a:solidFill>
                  <a:srgbClr val="000000"/>
                </a:solidFill>
                <a:latin typeface="Pretendard Regular"/>
              </a:rPr>
              <a:t>.
</a:t>
            </a:r>
            <a:r>
              <a:rPr lang="ko-KR" sz="4208" b="1" i="0" u="none" strike="noStrike">
                <a:solidFill>
                  <a:srgbClr val="FC5230"/>
                </a:solidFill>
                <a:ea typeface="Pretendard Regular"/>
              </a:rPr>
              <a:t>생활체육</a:t>
            </a:r>
            <a:r>
              <a:rPr lang="en-US" sz="4208" b="1" i="0" u="none" strike="noStrike">
                <a:solidFill>
                  <a:srgbClr val="FC5230"/>
                </a:solidFill>
                <a:latin typeface="Pretendard Regular"/>
              </a:rPr>
              <a:t> </a:t>
            </a:r>
            <a:r>
              <a:rPr lang="ko-KR" sz="4208" b="1" i="0" u="none" strike="noStrike">
                <a:solidFill>
                  <a:srgbClr val="FC5230"/>
                </a:solidFill>
                <a:ea typeface="Pretendard Regular"/>
              </a:rPr>
              <a:t>참여</a:t>
            </a:r>
            <a:r>
              <a:rPr lang="en-US" sz="4208" b="1" i="0" u="none" strike="noStrike">
                <a:solidFill>
                  <a:srgbClr val="FC5230"/>
                </a:solidFill>
                <a:latin typeface="Pretendard Regular"/>
              </a:rPr>
              <a:t> </a:t>
            </a:r>
            <a:r>
              <a:rPr lang="ko-KR" sz="4208" b="1" i="0" u="none" strike="noStrike">
                <a:solidFill>
                  <a:srgbClr val="FC5230"/>
                </a:solidFill>
                <a:ea typeface="Pretendard Regular"/>
              </a:rPr>
              <a:t>증가</a:t>
            </a:r>
            <a:r>
              <a:rPr lang="en-US" sz="4208" b="1" i="0" u="none" strike="noStrike">
                <a:solidFill>
                  <a:srgbClr val="FC5230"/>
                </a:solidFill>
                <a:latin typeface="Pretendard Regular"/>
              </a:rPr>
              <a:t> </a:t>
            </a:r>
            <a:r>
              <a:rPr lang="ko-KR" sz="4208" b="1" i="0" u="none" strike="noStrike">
                <a:solidFill>
                  <a:srgbClr val="FC5230"/>
                </a:solidFill>
                <a:ea typeface="Pretendard Regular"/>
              </a:rPr>
              <a:t>기여</a:t>
            </a:r>
            <a:r>
              <a:rPr lang="en-US" sz="4208" b="0" i="0" u="none" strike="noStrike">
                <a:solidFill>
                  <a:srgbClr val="000000"/>
                </a:solidFill>
                <a:latin typeface="Pretendard Regular"/>
              </a:rPr>
              <a:t>
→ </a:t>
            </a:r>
            <a:r>
              <a:rPr lang="ko-KR" sz="4208" b="0" i="0" u="none" strike="noStrike">
                <a:solidFill>
                  <a:srgbClr val="000000"/>
                </a:solidFill>
                <a:ea typeface="Pretendard Regular"/>
              </a:rPr>
              <a:t>운동시설</a:t>
            </a:r>
            <a:r>
              <a:rPr lang="en-US" sz="4208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208" b="0" i="0" u="none" strike="noStrike">
                <a:solidFill>
                  <a:srgbClr val="000000"/>
                </a:solidFill>
                <a:ea typeface="Pretendard Regular"/>
              </a:rPr>
              <a:t>위치</a:t>
            </a:r>
            <a:r>
              <a:rPr lang="en-US" sz="4208" b="0" i="0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4208" b="0" i="0" u="none" strike="noStrike">
                <a:solidFill>
                  <a:srgbClr val="000000"/>
                </a:solidFill>
                <a:ea typeface="Pretendard Regular"/>
              </a:rPr>
              <a:t>연락처</a:t>
            </a:r>
            <a:r>
              <a:rPr lang="en-US" sz="4208" b="0" i="0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4208" b="0" i="0" u="none" strike="noStrike">
                <a:solidFill>
                  <a:srgbClr val="000000"/>
                </a:solidFill>
                <a:ea typeface="Pretendard Regular"/>
              </a:rPr>
              <a:t>시설유형</a:t>
            </a:r>
            <a:r>
              <a:rPr lang="en-US" sz="4208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208" b="0" i="0" u="none" strike="noStrike">
                <a:solidFill>
                  <a:srgbClr val="000000"/>
                </a:solidFill>
                <a:ea typeface="Pretendard Regular"/>
              </a:rPr>
              <a:t>등이</a:t>
            </a:r>
            <a:r>
              <a:rPr lang="en-US" sz="4208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208" b="0" i="0" u="none" strike="noStrike">
                <a:solidFill>
                  <a:srgbClr val="000000"/>
                </a:solidFill>
                <a:ea typeface="Pretendard Regular"/>
              </a:rPr>
              <a:t>명확히</a:t>
            </a:r>
            <a:r>
              <a:rPr lang="en-US" sz="4208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208" b="0" i="0" u="none" strike="noStrike">
                <a:solidFill>
                  <a:srgbClr val="000000"/>
                </a:solidFill>
                <a:ea typeface="Pretendard Regular"/>
              </a:rPr>
              <a:t>제공되어</a:t>
            </a:r>
            <a:r>
              <a:rPr lang="en-US" sz="4208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208" b="0" i="0" u="none" strike="noStrike">
                <a:solidFill>
                  <a:srgbClr val="000000"/>
                </a:solidFill>
                <a:ea typeface="Pretendard Regular"/>
              </a:rPr>
              <a:t>실제</a:t>
            </a:r>
            <a:r>
              <a:rPr lang="en-US" sz="4208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208" b="0" i="0" u="none" strike="noStrike">
                <a:solidFill>
                  <a:srgbClr val="000000"/>
                </a:solidFill>
                <a:ea typeface="Pretendard Regular"/>
              </a:rPr>
              <a:t>방문</a:t>
            </a:r>
            <a:r>
              <a:rPr lang="en-US" sz="4208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208" b="0" i="0" u="none" strike="noStrike">
                <a:solidFill>
                  <a:srgbClr val="000000"/>
                </a:solidFill>
                <a:ea typeface="Pretendard Regular"/>
              </a:rPr>
              <a:t>확률</a:t>
            </a:r>
            <a:r>
              <a:rPr lang="en-US" sz="4208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208" b="0" i="0" u="none" strike="noStrike">
                <a:solidFill>
                  <a:srgbClr val="000000"/>
                </a:solidFill>
                <a:ea typeface="Pretendard Regular"/>
              </a:rPr>
              <a:t>증가</a:t>
            </a:r>
            <a:r>
              <a:rPr lang="en-US" sz="4208" b="0" i="0" u="none" strike="noStrike">
                <a:solidFill>
                  <a:srgbClr val="000000"/>
                </a:solidFill>
                <a:latin typeface="Pretendard Regular"/>
              </a:rPr>
              <a:t>.
</a:t>
            </a:r>
            <a:r>
              <a:rPr lang="ko-KR" sz="4208" b="1" i="0" u="none" strike="noStrike">
                <a:solidFill>
                  <a:srgbClr val="FC5230"/>
                </a:solidFill>
                <a:ea typeface="Pretendard Regular"/>
              </a:rPr>
              <a:t>데이터</a:t>
            </a:r>
            <a:r>
              <a:rPr lang="en-US" sz="4208" b="1" i="0" u="none" strike="noStrike">
                <a:solidFill>
                  <a:srgbClr val="FC5230"/>
                </a:solidFill>
                <a:latin typeface="Pretendard Regular"/>
              </a:rPr>
              <a:t> </a:t>
            </a:r>
            <a:r>
              <a:rPr lang="ko-KR" sz="4208" b="1" i="0" u="none" strike="noStrike">
                <a:solidFill>
                  <a:srgbClr val="FC5230"/>
                </a:solidFill>
                <a:ea typeface="Pretendard Regular"/>
              </a:rPr>
              <a:t>기반</a:t>
            </a:r>
            <a:r>
              <a:rPr lang="en-US" sz="4208" b="1" i="0" u="none" strike="noStrike">
                <a:solidFill>
                  <a:srgbClr val="FC5230"/>
                </a:solidFill>
                <a:latin typeface="Pretendard Regular"/>
              </a:rPr>
              <a:t> </a:t>
            </a:r>
            <a:r>
              <a:rPr lang="ko-KR" sz="4208" b="1" i="0" u="none" strike="noStrike">
                <a:solidFill>
                  <a:srgbClr val="FC5230"/>
                </a:solidFill>
                <a:ea typeface="Pretendard Regular"/>
              </a:rPr>
              <a:t>운동</a:t>
            </a:r>
            <a:r>
              <a:rPr lang="en-US" sz="4208" b="1" i="0" u="none" strike="noStrike">
                <a:solidFill>
                  <a:srgbClr val="FC5230"/>
                </a:solidFill>
                <a:latin typeface="Pretendard Regular"/>
              </a:rPr>
              <a:t> </a:t>
            </a:r>
            <a:r>
              <a:rPr lang="ko-KR" sz="4208" b="1" i="0" u="none" strike="noStrike">
                <a:solidFill>
                  <a:srgbClr val="FC5230"/>
                </a:solidFill>
                <a:ea typeface="Pretendard Regular"/>
              </a:rPr>
              <a:t>선택</a:t>
            </a:r>
            <a:r>
              <a:rPr lang="en-US" sz="4208" b="1" i="0" u="none" strike="noStrike">
                <a:solidFill>
                  <a:srgbClr val="FC5230"/>
                </a:solidFill>
                <a:latin typeface="Pretendard Regular"/>
              </a:rPr>
              <a:t> </a:t>
            </a:r>
            <a:r>
              <a:rPr lang="ko-KR" sz="4208" b="1" i="0" u="none" strike="noStrike">
                <a:solidFill>
                  <a:srgbClr val="FC5230"/>
                </a:solidFill>
                <a:ea typeface="Pretendard Regular"/>
              </a:rPr>
              <a:t>지원</a:t>
            </a:r>
            <a:r>
              <a:rPr lang="en-US" sz="4208" b="0" i="0" u="none" strike="noStrike">
                <a:solidFill>
                  <a:srgbClr val="000000"/>
                </a:solidFill>
                <a:latin typeface="Pretendard Regular"/>
              </a:rPr>
              <a:t>
→ </a:t>
            </a:r>
            <a:r>
              <a:rPr lang="ko-KR" sz="4208" b="0" i="0" u="none" strike="noStrike">
                <a:solidFill>
                  <a:srgbClr val="000000"/>
                </a:solidFill>
                <a:ea typeface="Pretendard Regular"/>
              </a:rPr>
              <a:t>지역별</a:t>
            </a:r>
            <a:r>
              <a:rPr lang="en-US" sz="4208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208" b="0" i="0" u="none" strike="noStrike">
                <a:solidFill>
                  <a:srgbClr val="000000"/>
                </a:solidFill>
                <a:ea typeface="Pretendard Regular"/>
              </a:rPr>
              <a:t>종목별</a:t>
            </a:r>
            <a:r>
              <a:rPr lang="en-US" sz="4208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208" b="0" i="0" u="none" strike="noStrike">
                <a:solidFill>
                  <a:srgbClr val="000000"/>
                </a:solidFill>
                <a:ea typeface="Pretendard Regular"/>
              </a:rPr>
              <a:t>필터링을</a:t>
            </a:r>
            <a:r>
              <a:rPr lang="en-US" sz="4208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208" b="0" i="0" u="none" strike="noStrike">
                <a:solidFill>
                  <a:srgbClr val="000000"/>
                </a:solidFill>
                <a:ea typeface="Pretendard Regular"/>
              </a:rPr>
              <a:t>통해</a:t>
            </a:r>
            <a:r>
              <a:rPr lang="en-US" sz="4208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208" b="0" i="0" u="none" strike="noStrike">
                <a:solidFill>
                  <a:srgbClr val="000000"/>
                </a:solidFill>
                <a:ea typeface="Pretendard Regular"/>
              </a:rPr>
              <a:t>이용자가</a:t>
            </a:r>
            <a:r>
              <a:rPr lang="en-US" sz="4208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208" b="0" i="0" u="none" strike="noStrike">
                <a:solidFill>
                  <a:srgbClr val="000000"/>
                </a:solidFill>
                <a:ea typeface="Pretendard Regular"/>
              </a:rPr>
              <a:t>자신에게</a:t>
            </a:r>
            <a:r>
              <a:rPr lang="en-US" sz="4208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208" b="0" i="0" u="none" strike="noStrike">
                <a:solidFill>
                  <a:srgbClr val="000000"/>
                </a:solidFill>
                <a:ea typeface="Pretendard Regular"/>
              </a:rPr>
              <a:t>맞는</a:t>
            </a:r>
            <a:r>
              <a:rPr lang="en-US" sz="4208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208" b="0" i="0" u="none" strike="noStrike">
                <a:solidFill>
                  <a:srgbClr val="000000"/>
                </a:solidFill>
                <a:ea typeface="Pretendard Regular"/>
              </a:rPr>
              <a:t>운동을</a:t>
            </a:r>
            <a:r>
              <a:rPr lang="en-US" sz="4208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208" b="0" i="0" u="none" strike="noStrike">
                <a:solidFill>
                  <a:srgbClr val="000000"/>
                </a:solidFill>
                <a:ea typeface="Pretendard Regular"/>
              </a:rPr>
              <a:t>쉽게</a:t>
            </a:r>
            <a:r>
              <a:rPr lang="en-US" sz="4208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208" b="0" i="0" u="none" strike="noStrike">
                <a:solidFill>
                  <a:srgbClr val="000000"/>
                </a:solidFill>
                <a:ea typeface="Pretendard Regular"/>
              </a:rPr>
              <a:t>탐색</a:t>
            </a:r>
            <a:r>
              <a:rPr lang="en-US" sz="4208" b="0" i="0" u="none" strike="noStrike">
                <a:solidFill>
                  <a:srgbClr val="000000"/>
                </a:solidFill>
                <a:latin typeface="Pretendard Regular"/>
              </a:rPr>
              <a:t>.
</a:t>
            </a:r>
            <a:r>
              <a:rPr lang="ko-KR" sz="4208" b="1" i="0" u="none" strike="noStrike">
                <a:solidFill>
                  <a:srgbClr val="FC5230"/>
                </a:solidFill>
                <a:ea typeface="Pretendard Regular"/>
              </a:rPr>
              <a:t>공공데이터</a:t>
            </a:r>
            <a:r>
              <a:rPr lang="en-US" sz="4208" b="1" i="0" u="none" strike="noStrike">
                <a:solidFill>
                  <a:srgbClr val="FC5230"/>
                </a:solidFill>
                <a:latin typeface="Pretendard Regular"/>
              </a:rPr>
              <a:t> </a:t>
            </a:r>
            <a:r>
              <a:rPr lang="ko-KR" sz="4208" b="1" i="0" u="none" strike="noStrike">
                <a:solidFill>
                  <a:srgbClr val="FC5230"/>
                </a:solidFill>
                <a:ea typeface="Pretendard Regular"/>
              </a:rPr>
              <a:t>활용도</a:t>
            </a:r>
            <a:r>
              <a:rPr lang="en-US" sz="4208" b="1" i="0" u="none" strike="noStrike">
                <a:solidFill>
                  <a:srgbClr val="FC5230"/>
                </a:solidFill>
                <a:latin typeface="Pretendard Regular"/>
              </a:rPr>
              <a:t> </a:t>
            </a:r>
            <a:r>
              <a:rPr lang="ko-KR" sz="4208" b="1" i="0" u="none" strike="noStrike">
                <a:solidFill>
                  <a:srgbClr val="FC5230"/>
                </a:solidFill>
                <a:ea typeface="Pretendard Regular"/>
              </a:rPr>
              <a:t>확대</a:t>
            </a:r>
            <a:r>
              <a:rPr lang="en-US" sz="4208" b="0" i="0" u="none" strike="noStrike">
                <a:solidFill>
                  <a:srgbClr val="000000"/>
                </a:solidFill>
                <a:latin typeface="Pretendard Regular"/>
              </a:rPr>
              <a:t>
→ </a:t>
            </a:r>
            <a:r>
              <a:rPr lang="ko-KR" sz="4208" b="0" i="0" u="none" strike="noStrike">
                <a:solidFill>
                  <a:srgbClr val="000000"/>
                </a:solidFill>
                <a:ea typeface="Pretendard Regular"/>
              </a:rPr>
              <a:t>국민체육진흥공단</a:t>
            </a:r>
            <a:r>
              <a:rPr lang="en-US" sz="4208" b="0" i="0" u="none" strike="noStrike">
                <a:solidFill>
                  <a:srgbClr val="000000"/>
                </a:solidFill>
                <a:latin typeface="Pretendard Regular"/>
              </a:rPr>
              <a:t> API</a:t>
            </a:r>
            <a:r>
              <a:rPr lang="ko-KR" sz="4208" b="0" i="0" u="none" strike="noStrike">
                <a:solidFill>
                  <a:srgbClr val="000000"/>
                </a:solidFill>
                <a:ea typeface="Pretendard Regular"/>
              </a:rPr>
              <a:t>를</a:t>
            </a:r>
            <a:r>
              <a:rPr lang="en-US" sz="4208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208" b="0" i="0" u="none" strike="noStrike">
                <a:solidFill>
                  <a:srgbClr val="000000"/>
                </a:solidFill>
                <a:ea typeface="Pretendard Regular"/>
              </a:rPr>
              <a:t>실서비스</a:t>
            </a:r>
            <a:r>
              <a:rPr lang="en-US" sz="4208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208" b="0" i="0" u="none" strike="noStrike">
                <a:solidFill>
                  <a:srgbClr val="000000"/>
                </a:solidFill>
                <a:ea typeface="Pretendard Regular"/>
              </a:rPr>
              <a:t>형태로</a:t>
            </a:r>
            <a:r>
              <a:rPr lang="en-US" sz="4208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208" b="0" i="0" u="none" strike="noStrike">
                <a:solidFill>
                  <a:srgbClr val="000000"/>
                </a:solidFill>
                <a:ea typeface="Pretendard Regular"/>
              </a:rPr>
              <a:t>구현하여</a:t>
            </a:r>
            <a:r>
              <a:rPr lang="en-US" sz="4208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208" b="0" i="0" u="none" strike="noStrike">
                <a:solidFill>
                  <a:srgbClr val="000000"/>
                </a:solidFill>
                <a:ea typeface="Pretendard Regular"/>
              </a:rPr>
              <a:t>데이터</a:t>
            </a:r>
            <a:r>
              <a:rPr lang="en-US" sz="4208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208" b="0" i="0" u="none" strike="noStrike">
                <a:solidFill>
                  <a:srgbClr val="000000"/>
                </a:solidFill>
                <a:ea typeface="Pretendard Regular"/>
              </a:rPr>
              <a:t>가치</a:t>
            </a:r>
            <a:r>
              <a:rPr lang="en-US" sz="4208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208" b="0" i="0" u="none" strike="noStrike">
                <a:solidFill>
                  <a:srgbClr val="000000"/>
                </a:solidFill>
                <a:ea typeface="Pretendard Regular"/>
              </a:rPr>
              <a:t>극대화</a:t>
            </a:r>
            <a:r>
              <a:rPr lang="en-US" sz="4208" b="0" i="0" u="none" strike="noStrike">
                <a:solidFill>
                  <a:srgbClr val="000000"/>
                </a:solidFill>
                <a:latin typeface="Pretendard Regular"/>
              </a:rPr>
              <a:t>.
</a:t>
            </a:r>
            <a:r>
              <a:rPr lang="ko-KR" sz="4208" b="1" i="0" u="none" strike="noStrike">
                <a:solidFill>
                  <a:srgbClr val="FC5230"/>
                </a:solidFill>
                <a:ea typeface="Pretendard Regular"/>
              </a:rPr>
              <a:t>학생</a:t>
            </a:r>
            <a:r>
              <a:rPr lang="en-US" sz="4208" b="1" i="0" u="none" strike="noStrike">
                <a:solidFill>
                  <a:srgbClr val="FC5230"/>
                </a:solidFill>
                <a:latin typeface="Pretendard Regular"/>
              </a:rPr>
              <a:t> </a:t>
            </a:r>
            <a:r>
              <a:rPr lang="ko-KR" sz="4208" b="1" i="0" u="none" strike="noStrike">
                <a:solidFill>
                  <a:srgbClr val="FC5230"/>
                </a:solidFill>
                <a:ea typeface="Pretendard Regular"/>
              </a:rPr>
              <a:t>개발</a:t>
            </a:r>
            <a:r>
              <a:rPr lang="en-US" sz="4208" b="1" i="0" u="none" strike="noStrike">
                <a:solidFill>
                  <a:srgbClr val="FC5230"/>
                </a:solidFill>
                <a:latin typeface="Pretendard Regular"/>
              </a:rPr>
              <a:t> </a:t>
            </a:r>
            <a:r>
              <a:rPr lang="ko-KR" sz="4208" b="1" i="0" u="none" strike="noStrike">
                <a:solidFill>
                  <a:srgbClr val="FC5230"/>
                </a:solidFill>
                <a:ea typeface="Pretendard Regular"/>
              </a:rPr>
              <a:t>프로젝트로서</a:t>
            </a:r>
            <a:r>
              <a:rPr lang="en-US" sz="4208" b="1" i="0" u="none" strike="noStrike">
                <a:solidFill>
                  <a:srgbClr val="FC5230"/>
                </a:solidFill>
                <a:latin typeface="Pretendard Regular"/>
              </a:rPr>
              <a:t> </a:t>
            </a:r>
            <a:r>
              <a:rPr lang="ko-KR" sz="4208" b="1" i="0" u="none" strike="noStrike">
                <a:solidFill>
                  <a:srgbClr val="FC5230"/>
                </a:solidFill>
                <a:ea typeface="Pretendard Regular"/>
              </a:rPr>
              <a:t>높은</a:t>
            </a:r>
            <a:r>
              <a:rPr lang="en-US" sz="4208" b="1" i="0" u="none" strike="noStrike">
                <a:solidFill>
                  <a:srgbClr val="FC5230"/>
                </a:solidFill>
                <a:latin typeface="Pretendard Regular"/>
              </a:rPr>
              <a:t> </a:t>
            </a:r>
            <a:r>
              <a:rPr lang="ko-KR" sz="4208" b="1" i="0" u="none" strike="noStrike">
                <a:solidFill>
                  <a:srgbClr val="FC5230"/>
                </a:solidFill>
                <a:ea typeface="Pretendard Regular"/>
              </a:rPr>
              <a:t>평가</a:t>
            </a:r>
            <a:r>
              <a:rPr lang="en-US" sz="4208" b="1" i="0" u="none" strike="noStrike">
                <a:solidFill>
                  <a:srgbClr val="FC5230"/>
                </a:solidFill>
                <a:latin typeface="Pretendard Regular"/>
              </a:rPr>
              <a:t> </a:t>
            </a:r>
            <a:r>
              <a:rPr lang="ko-KR" sz="4208" b="1" i="0" u="none" strike="noStrike">
                <a:solidFill>
                  <a:srgbClr val="FC5230"/>
                </a:solidFill>
                <a:ea typeface="Pretendard Regular"/>
              </a:rPr>
              <a:t>요소</a:t>
            </a:r>
            <a:r>
              <a:rPr lang="en-US" sz="4208" b="1" i="0" u="none" strike="noStrike">
                <a:solidFill>
                  <a:srgbClr val="FC5230"/>
                </a:solidFill>
                <a:latin typeface="Pretendard Regular"/>
              </a:rPr>
              <a:t> </a:t>
            </a:r>
            <a:r>
              <a:rPr lang="ko-KR" sz="4208" b="1" i="0" u="none" strike="noStrike">
                <a:solidFill>
                  <a:srgbClr val="FC5230"/>
                </a:solidFill>
                <a:ea typeface="Pretendard Regular"/>
              </a:rPr>
              <a:t>확보</a:t>
            </a:r>
            <a:r>
              <a:rPr lang="en-US" sz="4208" b="0" i="0" u="none" strike="noStrike">
                <a:solidFill>
                  <a:srgbClr val="000000"/>
                </a:solidFill>
                <a:latin typeface="Pretendard Regular"/>
              </a:rPr>
              <a:t>
→ </a:t>
            </a:r>
            <a:r>
              <a:rPr lang="ko-KR" sz="4208" b="0" i="0" u="none" strike="noStrike">
                <a:solidFill>
                  <a:srgbClr val="000000"/>
                </a:solidFill>
                <a:ea typeface="Pretendard Regular"/>
              </a:rPr>
              <a:t>공공데이터</a:t>
            </a:r>
            <a:r>
              <a:rPr lang="en-US" sz="4208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208" b="0" i="0" u="none" strike="noStrike">
                <a:solidFill>
                  <a:srgbClr val="000000"/>
                </a:solidFill>
                <a:ea typeface="Pretendard Regular"/>
              </a:rPr>
              <a:t>활용</a:t>
            </a:r>
            <a:r>
              <a:rPr lang="en-US" sz="4208" b="0" i="0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4208" b="0" i="0" u="none" strike="noStrike">
                <a:solidFill>
                  <a:srgbClr val="000000"/>
                </a:solidFill>
                <a:ea typeface="Pretendard Regular"/>
              </a:rPr>
              <a:t>기술스택</a:t>
            </a:r>
            <a:r>
              <a:rPr lang="en-US" sz="4208" b="0" i="0" u="none" strike="noStrike">
                <a:solidFill>
                  <a:srgbClr val="000000"/>
                </a:solidFill>
                <a:latin typeface="Pretendard Regular"/>
              </a:rPr>
              <a:t>, API </a:t>
            </a:r>
            <a:r>
              <a:rPr lang="ko-KR" sz="4208" b="0" i="0" u="none" strike="noStrike">
                <a:solidFill>
                  <a:srgbClr val="000000"/>
                </a:solidFill>
                <a:ea typeface="Pretendard Regular"/>
              </a:rPr>
              <a:t>파싱</a:t>
            </a:r>
            <a:r>
              <a:rPr lang="en-US" sz="4208" b="0" i="0" u="none" strike="noStrike">
                <a:solidFill>
                  <a:srgbClr val="000000"/>
                </a:solidFill>
                <a:latin typeface="Pretendard Regular"/>
              </a:rPr>
              <a:t>, UX </a:t>
            </a:r>
            <a:r>
              <a:rPr lang="ko-KR" sz="4208" b="0" i="0" u="none" strike="noStrike">
                <a:solidFill>
                  <a:srgbClr val="000000"/>
                </a:solidFill>
                <a:ea typeface="Pretendard Regular"/>
              </a:rPr>
              <a:t>개선</a:t>
            </a:r>
            <a:r>
              <a:rPr lang="en-US" sz="4208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208" b="0" i="0" u="none" strike="noStrike">
                <a:solidFill>
                  <a:srgbClr val="000000"/>
                </a:solidFill>
                <a:ea typeface="Pretendard Regular"/>
              </a:rPr>
              <a:t>등</a:t>
            </a:r>
            <a:r>
              <a:rPr lang="en-US" sz="4208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208" b="0" i="0" u="none" strike="noStrike">
                <a:solidFill>
                  <a:srgbClr val="000000"/>
                </a:solidFill>
                <a:ea typeface="Pretendard Regular"/>
              </a:rPr>
              <a:t>경진대회</a:t>
            </a:r>
            <a:r>
              <a:rPr lang="en-US" sz="4208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208" b="0" i="0" u="none" strike="noStrike">
                <a:solidFill>
                  <a:srgbClr val="000000"/>
                </a:solidFill>
                <a:ea typeface="Pretendard Regular"/>
              </a:rPr>
              <a:t>기준</a:t>
            </a:r>
            <a:r>
              <a:rPr lang="en-US" sz="4208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208" b="0" i="0" u="none" strike="noStrike">
                <a:solidFill>
                  <a:srgbClr val="000000"/>
                </a:solidFill>
                <a:ea typeface="Pretendard Regular"/>
              </a:rPr>
              <a:t>충족</a:t>
            </a:r>
            <a:r>
              <a:rPr lang="en-US" sz="4208" b="0" i="0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07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22110700" y="7543800"/>
            <a:ext cx="6845300" cy="241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22110700" y="8521700"/>
            <a:ext cx="6845300" cy="241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22110700" y="9499600"/>
            <a:ext cx="6845300" cy="2413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 rot="-3180000">
            <a:off x="17360900" y="11252200"/>
            <a:ext cx="3302000" cy="27559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723900" y="558800"/>
            <a:ext cx="6807200" cy="2032000"/>
          </a:xfrm>
          <a:prstGeom prst="rect">
            <a:avLst/>
          </a:prstGeom>
        </p:spPr>
        <p:txBody>
          <a:bodyPr lIns="0" tIns="145509" rIns="0" bIns="0" rtlCol="0" anchor="t"/>
          <a:lstStyle/>
          <a:p>
            <a:pPr lvl="0" algn="l">
              <a:lnSpc>
                <a:spcPct val="99600"/>
              </a:lnSpc>
            </a:pPr>
            <a:r>
              <a:rPr lang="en" sz="11457" b="0" i="0" u="none" strike="noStrike" spc="-113">
                <a:solidFill>
                  <a:srgbClr val="FFFFFF"/>
                </a:solidFill>
                <a:latin typeface="SF_HailSnow"/>
              </a:rPr>
              <a:t>reference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2656800" y="-1231900"/>
            <a:ext cx="2476500" cy="6375400"/>
          </a:xfrm>
          <a:prstGeom prst="rect">
            <a:avLst/>
          </a:prstGeom>
        </p:spPr>
        <p:txBody>
          <a:bodyPr lIns="0" tIns="454993" rIns="0" bIns="0" rtlCol="0" anchor="t"/>
          <a:lstStyle/>
          <a:p>
            <a:pPr lvl="0" algn="l">
              <a:lnSpc>
                <a:spcPct val="99600"/>
              </a:lnSpc>
            </a:pPr>
            <a:r>
              <a:rPr lang="en" sz="35826" b="0" i="0" u="none" strike="noStrike" spc="-358">
                <a:solidFill>
                  <a:srgbClr val="DC56A9">
                    <a:alpha val="20000"/>
                  </a:srgbClr>
                </a:solidFill>
                <a:latin typeface="SF_HailSnow"/>
              </a:rPr>
              <a:t>{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9672300" y="3302000"/>
            <a:ext cx="3822700" cy="7099300"/>
          </a:xfrm>
          <a:prstGeom prst="rect">
            <a:avLst/>
          </a:prstGeom>
        </p:spPr>
        <p:txBody>
          <a:bodyPr lIns="0" tIns="507146" rIns="0" bIns="0" rtlCol="0" anchor="t"/>
          <a:lstStyle/>
          <a:p>
            <a:pPr lvl="0" algn="l">
              <a:lnSpc>
                <a:spcPct val="99600"/>
              </a:lnSpc>
            </a:pPr>
            <a:r>
              <a:rPr lang="en" sz="39932" b="0" i="0" u="none" strike="noStrike" spc="-399">
                <a:solidFill>
                  <a:srgbClr val="FF630E">
                    <a:alpha val="20000"/>
                  </a:srgbClr>
                </a:solidFill>
                <a:latin typeface="SF_HailSnow"/>
              </a:rPr>
              <a:t>*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25500" y="2425700"/>
            <a:ext cx="9575800" cy="393700"/>
          </a:xfrm>
          <a:prstGeom prst="rect">
            <a:avLst/>
          </a:prstGeom>
        </p:spPr>
        <p:txBody>
          <a:bodyPr lIns="0" tIns="28448" rIns="0" bIns="0" rtlCol="0" anchor="t"/>
          <a:lstStyle/>
          <a:p>
            <a:pPr lvl="0" algn="l">
              <a:lnSpc>
                <a:spcPct val="99600"/>
              </a:lnSpc>
            </a:pPr>
            <a:r>
              <a:rPr lang="en" sz="2240" b="0" i="0" u="none" strike="noStrike" spc="-22">
                <a:solidFill>
                  <a:srgbClr val="FFFFFF"/>
                </a:solidFill>
                <a:latin typeface="SF_HailSnow"/>
              </a:rPr>
              <a:t>https://namu.wiki/w/Notion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25500" y="2832100"/>
            <a:ext cx="14605000" cy="736600"/>
          </a:xfrm>
          <a:prstGeom prst="rect">
            <a:avLst/>
          </a:prstGeom>
        </p:spPr>
        <p:txBody>
          <a:bodyPr lIns="0" tIns="28448" rIns="0" bIns="0" rtlCol="0" anchor="t"/>
          <a:lstStyle/>
          <a:p>
            <a:pPr lvl="0" algn="l">
              <a:lnSpc>
                <a:spcPct val="99600"/>
              </a:lnSpc>
            </a:pPr>
            <a:r>
              <a:rPr lang="en" sz="2240" b="0" i="0" u="none" strike="noStrike" spc="-22">
                <a:solidFill>
                  <a:srgbClr val="FFFFFF"/>
                </a:solidFill>
                <a:latin typeface="SF_HailSnow"/>
              </a:rPr>
              <a:t>https://www.kspo.or.kr/kspo/bbs/B0000027/view.do?nttId=63337&amp;menuNo=200149&amp;searchWrd=%EA%B2%BD%EC%A7%84&amp;searchSort=1&amp;searchCnd=1&amp;pageIndex=1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25500" y="4483100"/>
            <a:ext cx="9575800" cy="1117600"/>
          </a:xfrm>
          <a:prstGeom prst="rect">
            <a:avLst/>
          </a:prstGeom>
        </p:spPr>
        <p:txBody>
          <a:bodyPr lIns="0" tIns="28448" rIns="0" bIns="0" rtlCol="0" anchor="t"/>
          <a:lstStyle/>
          <a:p>
            <a:pPr lvl="0" algn="l">
              <a:lnSpc>
                <a:spcPct val="99600"/>
              </a:lnSpc>
            </a:pPr>
            <a:r>
              <a:rPr lang="en" sz="2240" b="0" i="0" u="none" strike="noStrike" spc="-22">
                <a:solidFill>
                  <a:srgbClr val="FFFFFF"/>
                </a:solidFill>
                <a:latin typeface="SF_HailSnow"/>
              </a:rPr>
              <a:t>https://www.google.com/search?q=%EC%A0%9C%EB%AF%B8%EB%82%98%EC%9D%B4&amp;sca_esv=ea4088b713ffc869&amp;udm=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25500" y="3619500"/>
            <a:ext cx="9575800" cy="774700"/>
          </a:xfrm>
          <a:prstGeom prst="rect">
            <a:avLst/>
          </a:prstGeom>
        </p:spPr>
        <p:txBody>
          <a:bodyPr lIns="0" tIns="28448" rIns="0" bIns="0" rtlCol="0" anchor="t"/>
          <a:lstStyle/>
          <a:p>
            <a:pPr lvl="0" algn="l">
              <a:lnSpc>
                <a:spcPct val="99600"/>
              </a:lnSpc>
            </a:pPr>
            <a:r>
              <a:rPr lang="en" sz="2240" b="0" i="0" u="none" strike="noStrike" spc="-22">
                <a:solidFill>
                  <a:srgbClr val="FFFFFF"/>
                </a:solidFill>
                <a:latin typeface="SF_HailSnow"/>
              </a:rPr>
              <a:t>https://www.data.go.kr/data/15113986/openapi.do#/API%20%EB%AA%A9%EB%A1%9D/TODZ_API_SFMS_FACI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07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0" y="1181100"/>
            <a:ext cx="4191000" cy="1600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1181100"/>
            <a:ext cx="17094200" cy="16002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943100" y="1460500"/>
            <a:ext cx="4813300" cy="1130300"/>
          </a:xfrm>
          <a:prstGeom prst="rect">
            <a:avLst/>
          </a:prstGeom>
        </p:spPr>
        <p:txBody>
          <a:bodyPr lIns="0" tIns="81072" rIns="0" bIns="0" rtlCol="0" anchor="t"/>
          <a:lstStyle/>
          <a:p>
            <a:pPr lvl="0" algn="l">
              <a:lnSpc>
                <a:spcPct val="99600"/>
              </a:lnSpc>
            </a:pPr>
            <a:r>
              <a:rPr lang="en" sz="6383" b="0" i="0" u="none" strike="noStrike">
                <a:solidFill>
                  <a:srgbClr val="FFFFFF"/>
                </a:solidFill>
                <a:latin typeface="SF_HailSnow"/>
              </a:rPr>
              <a:t>CONTENTS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-2908300" y="8153400"/>
            <a:ext cx="9385300" cy="25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87600" y="3467100"/>
            <a:ext cx="8140700" cy="25019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849100" y="3467100"/>
            <a:ext cx="11379200" cy="25019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849100" y="10033000"/>
            <a:ext cx="11379200" cy="25019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849100" y="6756400"/>
            <a:ext cx="11379200" cy="25019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28300" y="4699000"/>
            <a:ext cx="1397000" cy="508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28300" y="7988300"/>
            <a:ext cx="1397000" cy="508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28300" y="11264900"/>
            <a:ext cx="1397000" cy="508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3949700" y="4711700"/>
            <a:ext cx="1803400" cy="508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5181600" y="3733800"/>
            <a:ext cx="5397500" cy="19558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24499"/>
              </a:lnSpc>
            </a:pPr>
            <a:r>
              <a:rPr lang="en-US" sz="5450" b="0" i="0" u="none" strike="noStrike" spc="-55">
                <a:solidFill>
                  <a:srgbClr val="FFFFFF"/>
                </a:solidFill>
                <a:ea typeface="SF_HailSnow"/>
              </a:rPr>
              <a:t>① </a:t>
            </a:r>
            <a:r>
              <a:rPr lang="ko-KR" sz="5450" b="0" i="0" u="none" strike="noStrike" spc="-55">
                <a:solidFill>
                  <a:srgbClr val="FFFFFF"/>
                </a:solidFill>
                <a:ea typeface="SF_HailSnow"/>
              </a:rPr>
              <a:t>프로젝트</a:t>
            </a:r>
            <a:r>
              <a:rPr lang="en-US" sz="5450" b="0" i="0" u="none" strike="noStrike" spc="-55">
                <a:solidFill>
                  <a:srgbClr val="FFFFFF"/>
                </a:solidFill>
                <a:latin typeface="SF_HailSnow"/>
              </a:rPr>
              <a:t> </a:t>
            </a:r>
            <a:r>
              <a:rPr lang="ko-KR" sz="5450" b="0" i="0" u="none" strike="noStrike" spc="-55">
                <a:solidFill>
                  <a:srgbClr val="FFFFFF"/>
                </a:solidFill>
                <a:ea typeface="SF_HailSnow"/>
              </a:rPr>
              <a:t>개요</a:t>
            </a:r>
            <a:r>
              <a:rPr lang="en-US" sz="5450" b="0" i="0" u="none" strike="noStrike" spc="-55">
                <a:solidFill>
                  <a:srgbClr val="FFFFFF"/>
                </a:solidFill>
                <a:latin typeface="SF_HailSnow"/>
              </a:rPr>
              <a:t>  
② </a:t>
            </a:r>
            <a:r>
              <a:rPr lang="ko-KR" sz="5450" b="0" i="0" u="none" strike="noStrike" spc="-55">
                <a:solidFill>
                  <a:srgbClr val="FFFFFF"/>
                </a:solidFill>
                <a:ea typeface="SF_HailSnow"/>
              </a:rPr>
              <a:t>프로젝트</a:t>
            </a:r>
            <a:r>
              <a:rPr lang="en-US" sz="5450" b="0" i="0" u="none" strike="noStrike" spc="-55">
                <a:solidFill>
                  <a:srgbClr val="FFFFFF"/>
                </a:solidFill>
                <a:latin typeface="SF_HailSnow"/>
              </a:rPr>
              <a:t> </a:t>
            </a:r>
            <a:r>
              <a:rPr lang="ko-KR" sz="5450" b="0" i="0" u="none" strike="noStrike" spc="-55">
                <a:solidFill>
                  <a:srgbClr val="FFFFFF"/>
                </a:solidFill>
                <a:ea typeface="SF_HailSnow"/>
              </a:rPr>
              <a:t>기능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819400" y="3937000"/>
            <a:ext cx="1790700" cy="1739900"/>
          </a:xfrm>
          <a:prstGeom prst="rect">
            <a:avLst/>
          </a:prstGeom>
        </p:spPr>
        <p:txBody>
          <a:bodyPr lIns="0" tIns="67101" rIns="0" bIns="0" rtlCol="0" anchor="t"/>
          <a:lstStyle/>
          <a:p>
            <a:pPr lvl="0" algn="l">
              <a:lnSpc>
                <a:spcPct val="99600"/>
              </a:lnSpc>
            </a:pPr>
            <a:r>
              <a:rPr lang="en" sz="5283" b="0" i="0" u="none" strike="noStrike" spc="-53">
                <a:solidFill>
                  <a:srgbClr val="41C5FF"/>
                </a:solidFill>
                <a:latin typeface="SF_HailSnow"/>
              </a:rPr>
              <a:t>PART</a:t>
            </a:r>
          </a:p>
          <a:p>
            <a:pPr lvl="0" algn="l">
              <a:lnSpc>
                <a:spcPct val="99600"/>
              </a:lnSpc>
            </a:pPr>
            <a:r>
              <a:rPr lang="en" sz="5283" b="0" i="0" u="none" strike="noStrike" spc="-53">
                <a:solidFill>
                  <a:srgbClr val="41C5FF"/>
                </a:solidFill>
                <a:latin typeface="SF_HailSnow"/>
              </a:rPr>
              <a:t>01</a:t>
            </a: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87600" y="6756400"/>
            <a:ext cx="8140700" cy="25019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5400000">
            <a:off x="3949700" y="8001000"/>
            <a:ext cx="1803400" cy="508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5308600" y="7099300"/>
            <a:ext cx="5181600" cy="19431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24499"/>
              </a:lnSpc>
            </a:pPr>
            <a:r>
              <a:rPr lang="en-US" sz="5283" b="0" i="0" u="none" strike="noStrike" spc="-53">
                <a:solidFill>
                  <a:srgbClr val="692498"/>
                </a:solidFill>
                <a:ea typeface="SF_HailSnow"/>
              </a:rPr>
              <a:t>③ </a:t>
            </a:r>
            <a:r>
              <a:rPr lang="ko-KR" sz="5283" b="0" i="0" u="none" strike="noStrike" spc="-53">
                <a:solidFill>
                  <a:srgbClr val="692498"/>
                </a:solidFill>
                <a:ea typeface="SF_HailSnow"/>
              </a:rPr>
              <a:t>기술</a:t>
            </a:r>
            <a:r>
              <a:rPr lang="en-US" sz="5283" b="0" i="0" u="none" strike="noStrike" spc="-53">
                <a:solidFill>
                  <a:srgbClr val="692498"/>
                </a:solidFill>
                <a:latin typeface="SF_HailSnow"/>
              </a:rPr>
              <a:t> </a:t>
            </a:r>
            <a:r>
              <a:rPr lang="ko-KR" sz="5283" b="0" i="0" u="none" strike="noStrike" spc="-53">
                <a:solidFill>
                  <a:srgbClr val="692498"/>
                </a:solidFill>
                <a:ea typeface="SF_HailSnow"/>
              </a:rPr>
              <a:t>스택</a:t>
            </a:r>
            <a:r>
              <a:rPr lang="en-US" sz="5283" b="0" i="0" u="none" strike="noStrike" spc="-53">
                <a:solidFill>
                  <a:srgbClr val="692498"/>
                </a:solidFill>
                <a:latin typeface="SF_HailSnow"/>
              </a:rPr>
              <a:t>  
④ </a:t>
            </a:r>
            <a:r>
              <a:rPr lang="ko-KR" sz="5283" b="0" i="0" u="none" strike="noStrike" spc="-53">
                <a:solidFill>
                  <a:srgbClr val="692498"/>
                </a:solidFill>
                <a:ea typeface="SF_HailSnow"/>
              </a:rPr>
              <a:t>웹사이트</a:t>
            </a:r>
            <a:r>
              <a:rPr lang="en-US" sz="5283" b="0" i="0" u="none" strike="noStrike" spc="-53">
                <a:solidFill>
                  <a:srgbClr val="692498"/>
                </a:solidFill>
                <a:latin typeface="SF_HailSnow"/>
              </a:rPr>
              <a:t> </a:t>
            </a:r>
            <a:r>
              <a:rPr lang="ko-KR" sz="5283" b="0" i="0" u="none" strike="noStrike" spc="-53">
                <a:solidFill>
                  <a:srgbClr val="692498"/>
                </a:solidFill>
                <a:ea typeface="SF_HailSnow"/>
              </a:rPr>
              <a:t>시연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819400" y="7226300"/>
            <a:ext cx="1790700" cy="1739900"/>
          </a:xfrm>
          <a:prstGeom prst="rect">
            <a:avLst/>
          </a:prstGeom>
        </p:spPr>
        <p:txBody>
          <a:bodyPr lIns="0" tIns="67101" rIns="0" bIns="0" rtlCol="0" anchor="t"/>
          <a:lstStyle/>
          <a:p>
            <a:pPr lvl="0" algn="l">
              <a:lnSpc>
                <a:spcPct val="99600"/>
              </a:lnSpc>
            </a:pPr>
            <a:r>
              <a:rPr lang="en" sz="5283" b="0" i="0" u="none" strike="noStrike" spc="-53">
                <a:solidFill>
                  <a:srgbClr val="541D7A"/>
                </a:solidFill>
                <a:latin typeface="SF_HailSnow"/>
              </a:rPr>
              <a:t>PART</a:t>
            </a:r>
          </a:p>
          <a:p>
            <a:pPr lvl="0" algn="l">
              <a:lnSpc>
                <a:spcPct val="99600"/>
              </a:lnSpc>
            </a:pPr>
            <a:r>
              <a:rPr lang="en" sz="5283" b="0" i="0" u="none" strike="noStrike" spc="-53">
                <a:solidFill>
                  <a:srgbClr val="541D7A"/>
                </a:solidFill>
                <a:latin typeface="SF_HailSnow"/>
              </a:rPr>
              <a:t>02</a:t>
            </a:r>
          </a:p>
        </p:txBody>
      </p:sp>
      <p:pic>
        <p:nvPicPr>
          <p:cNvPr id="20" name="Picture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87600" y="10033000"/>
            <a:ext cx="8140700" cy="25019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3949700" y="11277600"/>
            <a:ext cx="1803400" cy="508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379700" y="1816100"/>
            <a:ext cx="342900" cy="3429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5989300" y="1816100"/>
            <a:ext cx="342900" cy="3429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6586200" y="1816100"/>
            <a:ext cx="342900" cy="3429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7195800" y="1816100"/>
            <a:ext cx="342900" cy="342900"/>
          </a:xfrm>
          <a:prstGeom prst="rect">
            <a:avLst/>
          </a:prstGeom>
        </p:spPr>
      </p:pic>
      <p:sp>
        <p:nvSpPr>
          <p:cNvPr id="26" name="TextBox 26"/>
          <p:cNvSpPr txBox="1"/>
          <p:nvPr/>
        </p:nvSpPr>
        <p:spPr>
          <a:xfrm>
            <a:off x="5308600" y="10375900"/>
            <a:ext cx="5270500" cy="18923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24499"/>
              </a:lnSpc>
            </a:pPr>
            <a:r>
              <a:rPr lang="en-US" sz="5283" b="0" i="0" u="none" strike="noStrike" spc="-53">
                <a:solidFill>
                  <a:srgbClr val="FFFFFF"/>
                </a:solidFill>
                <a:ea typeface="SF_HailSnow"/>
              </a:rPr>
              <a:t>⑤ </a:t>
            </a:r>
            <a:r>
              <a:rPr lang="ko-KR" sz="5283" b="0" i="0" u="none" strike="noStrike" spc="-53">
                <a:solidFill>
                  <a:srgbClr val="FFFFFF"/>
                </a:solidFill>
                <a:ea typeface="SF_HailSnow"/>
              </a:rPr>
              <a:t>프롬포트</a:t>
            </a:r>
          </a:p>
          <a:p>
            <a:pPr lvl="0" algn="l">
              <a:lnSpc>
                <a:spcPct val="124499"/>
              </a:lnSpc>
            </a:pPr>
            <a:r>
              <a:rPr lang="en-US" sz="5283" b="0" i="0" u="none" strike="noStrike" spc="-53">
                <a:solidFill>
                  <a:srgbClr val="FFFFFF"/>
                </a:solidFill>
                <a:ea typeface="SF_HailSnow"/>
              </a:rPr>
              <a:t>⑥ </a:t>
            </a:r>
            <a:r>
              <a:rPr lang="ko-KR" sz="5283" b="0" i="0" u="none" strike="noStrike" spc="-53">
                <a:solidFill>
                  <a:srgbClr val="FFFFFF"/>
                </a:solidFill>
                <a:ea typeface="SF_HailSnow"/>
              </a:rPr>
              <a:t>기대효과</a:t>
            </a:r>
            <a:r>
              <a:rPr lang="en-US" sz="5283" b="0" i="0" u="none" strike="noStrike" spc="-53">
                <a:solidFill>
                  <a:srgbClr val="FFFFFF"/>
                </a:solidFill>
                <a:latin typeface="SF_HailSnow"/>
              </a:rPr>
              <a:t> 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2819400" y="10502900"/>
            <a:ext cx="1790700" cy="1739900"/>
          </a:xfrm>
          <a:prstGeom prst="rect">
            <a:avLst/>
          </a:prstGeom>
        </p:spPr>
        <p:txBody>
          <a:bodyPr lIns="0" tIns="67101" rIns="0" bIns="0" rtlCol="0" anchor="t"/>
          <a:lstStyle/>
          <a:p>
            <a:pPr lvl="0" algn="l">
              <a:lnSpc>
                <a:spcPct val="99600"/>
              </a:lnSpc>
            </a:pPr>
            <a:r>
              <a:rPr lang="en" sz="5283" b="0" i="0" u="none" strike="noStrike" spc="-53">
                <a:solidFill>
                  <a:srgbClr val="41C5FF"/>
                </a:solidFill>
                <a:latin typeface="SF_HailSnow"/>
              </a:rPr>
              <a:t>PART</a:t>
            </a:r>
          </a:p>
          <a:p>
            <a:pPr lvl="0" algn="l">
              <a:lnSpc>
                <a:spcPct val="99600"/>
              </a:lnSpc>
            </a:pPr>
            <a:r>
              <a:rPr lang="en" sz="5283" b="0" i="0" u="none" strike="noStrike" spc="-53">
                <a:solidFill>
                  <a:srgbClr val="41C5FF"/>
                </a:solidFill>
                <a:latin typeface="SF_HailSnow"/>
              </a:rPr>
              <a:t>03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2103100" y="3835400"/>
            <a:ext cx="11049000" cy="17780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24499"/>
              </a:lnSpc>
            </a:pPr>
            <a:r>
              <a:rPr lang="en-US" sz="4933" b="0" i="0" u="none" strike="noStrike" spc="-49">
                <a:solidFill>
                  <a:srgbClr val="FFFFFF"/>
                </a:solidFill>
                <a:ea typeface="SF_HailSnow"/>
              </a:rPr>
              <a:t>① </a:t>
            </a:r>
            <a:r>
              <a:rPr lang="ko-KR" sz="4933" b="0" i="0" u="none" strike="noStrike" spc="-49">
                <a:solidFill>
                  <a:srgbClr val="FFFFFF"/>
                </a:solidFill>
                <a:ea typeface="SF_HailSnow"/>
              </a:rPr>
              <a:t>경진대회와</a:t>
            </a:r>
            <a:r>
              <a:rPr lang="en-US" sz="4933" b="0" i="0" u="none" strike="noStrike" spc="-49">
                <a:solidFill>
                  <a:srgbClr val="FFFFFF"/>
                </a:solidFill>
                <a:latin typeface="SF_HailSnow"/>
              </a:rPr>
              <a:t> </a:t>
            </a:r>
            <a:r>
              <a:rPr lang="ko-KR" sz="4933" b="0" i="0" u="none" strike="noStrike" spc="-49">
                <a:solidFill>
                  <a:srgbClr val="FFFFFF"/>
                </a:solidFill>
                <a:ea typeface="SF_HailSnow"/>
              </a:rPr>
              <a:t>데이터</a:t>
            </a:r>
            <a:r>
              <a:rPr lang="en-US" sz="4933" b="0" i="0" u="none" strike="noStrike" spc="-49">
                <a:solidFill>
                  <a:srgbClr val="FFFFFF"/>
                </a:solidFill>
                <a:latin typeface="SF_HailSnow"/>
              </a:rPr>
              <a:t> </a:t>
            </a:r>
            <a:r>
              <a:rPr lang="ko-KR" sz="4933" b="0" i="0" u="none" strike="noStrike" spc="-49">
                <a:solidFill>
                  <a:srgbClr val="FFFFFF"/>
                </a:solidFill>
                <a:ea typeface="SF_HailSnow"/>
              </a:rPr>
              <a:t>활용</a:t>
            </a:r>
            <a:r>
              <a:rPr lang="en-US" sz="4933" b="0" i="0" u="none" strike="noStrike" spc="-49">
                <a:solidFill>
                  <a:srgbClr val="FFFFFF"/>
                </a:solidFill>
                <a:latin typeface="SF_HailSnow"/>
              </a:rPr>
              <a:t> </a:t>
            </a:r>
            <a:r>
              <a:rPr lang="ko-KR" sz="4933" b="0" i="0" u="none" strike="noStrike" spc="-49">
                <a:solidFill>
                  <a:srgbClr val="FFFFFF"/>
                </a:solidFill>
                <a:ea typeface="SF_HailSnow"/>
              </a:rPr>
              <a:t>목적을</a:t>
            </a:r>
            <a:r>
              <a:rPr lang="en-US" sz="4933" b="0" i="0" u="none" strike="noStrike" spc="-49">
                <a:solidFill>
                  <a:srgbClr val="FFFFFF"/>
                </a:solidFill>
                <a:latin typeface="SF_HailSnow"/>
              </a:rPr>
              <a:t> </a:t>
            </a:r>
            <a:r>
              <a:rPr lang="ko-KR" sz="4933" b="0" i="0" u="none" strike="noStrike" spc="-49">
                <a:solidFill>
                  <a:srgbClr val="FFFFFF"/>
                </a:solidFill>
                <a:ea typeface="SF_HailSnow"/>
              </a:rPr>
              <a:t>설명</a:t>
            </a:r>
            <a:r>
              <a:rPr lang="en-US" sz="4933" b="0" i="0" u="none" strike="noStrike" spc="-49">
                <a:solidFill>
                  <a:srgbClr val="FFFFFF"/>
                </a:solidFill>
                <a:latin typeface="SF_HailSnow"/>
              </a:rPr>
              <a:t>
② </a:t>
            </a:r>
            <a:r>
              <a:rPr lang="ko-KR" sz="4933" b="0" i="0" u="none" strike="noStrike" spc="-49">
                <a:solidFill>
                  <a:srgbClr val="FFFFFF"/>
                </a:solidFill>
                <a:ea typeface="SF_HailSnow"/>
              </a:rPr>
              <a:t>프로젝트</a:t>
            </a:r>
            <a:r>
              <a:rPr lang="en-US" sz="4933" b="0" i="0" u="none" strike="noStrike" spc="-49">
                <a:solidFill>
                  <a:srgbClr val="FFFFFF"/>
                </a:solidFill>
                <a:latin typeface="SF_HailSnow"/>
              </a:rPr>
              <a:t> </a:t>
            </a:r>
            <a:r>
              <a:rPr lang="ko-KR" sz="4933" b="0" i="0" u="none" strike="noStrike" spc="-49">
                <a:solidFill>
                  <a:srgbClr val="FFFFFF"/>
                </a:solidFill>
                <a:ea typeface="SF_HailSnow"/>
              </a:rPr>
              <a:t>기획</a:t>
            </a:r>
            <a:r>
              <a:rPr lang="en-US" sz="4933" b="0" i="0" u="none" strike="noStrike" spc="-49">
                <a:solidFill>
                  <a:srgbClr val="FFFFFF"/>
                </a:solidFill>
                <a:latin typeface="SF_HailSnow"/>
              </a:rPr>
              <a:t> </a:t>
            </a:r>
            <a:r>
              <a:rPr lang="ko-KR" sz="4933" b="0" i="0" u="none" strike="noStrike" spc="-49">
                <a:solidFill>
                  <a:srgbClr val="FFFFFF"/>
                </a:solidFill>
                <a:ea typeface="SF_HailSnow"/>
              </a:rPr>
              <a:t>의도와</a:t>
            </a:r>
            <a:r>
              <a:rPr lang="en-US" sz="4933" b="0" i="0" u="none" strike="noStrike" spc="-49">
                <a:solidFill>
                  <a:srgbClr val="FFFFFF"/>
                </a:solidFill>
                <a:latin typeface="SF_HailSnow"/>
              </a:rPr>
              <a:t> </a:t>
            </a:r>
            <a:r>
              <a:rPr lang="ko-KR" sz="4933" b="0" i="0" u="none" strike="noStrike" spc="-49">
                <a:solidFill>
                  <a:srgbClr val="FFFFFF"/>
                </a:solidFill>
                <a:ea typeface="SF_HailSnow"/>
              </a:rPr>
              <a:t>필요성을</a:t>
            </a:r>
            <a:r>
              <a:rPr lang="en-US" sz="4933" b="0" i="0" u="none" strike="noStrike" spc="-49">
                <a:solidFill>
                  <a:srgbClr val="FFFFFF"/>
                </a:solidFill>
                <a:latin typeface="SF_HailSnow"/>
              </a:rPr>
              <a:t> </a:t>
            </a:r>
            <a:r>
              <a:rPr lang="ko-KR" sz="4933" b="0" i="0" u="none" strike="noStrike" spc="-49">
                <a:solidFill>
                  <a:srgbClr val="FFFFFF"/>
                </a:solidFill>
                <a:ea typeface="SF_HailSnow"/>
              </a:rPr>
              <a:t>소개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2192000" y="6934200"/>
            <a:ext cx="10591800" cy="21844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24499"/>
              </a:lnSpc>
            </a:pPr>
            <a:r>
              <a:rPr lang="en-US" sz="3982" b="0" i="0" u="none" strike="noStrike" spc="-40">
                <a:solidFill>
                  <a:srgbClr val="692498"/>
                </a:solidFill>
                <a:ea typeface="SF_HailSnow"/>
              </a:rPr>
              <a:t>③ </a:t>
            </a:r>
            <a:r>
              <a:rPr lang="ko-KR" sz="3982" b="0" i="0" u="none" strike="noStrike" spc="-40">
                <a:solidFill>
                  <a:srgbClr val="692498"/>
                </a:solidFill>
                <a:ea typeface="SF_HailSnow"/>
              </a:rPr>
              <a:t>사용한</a:t>
            </a:r>
            <a:r>
              <a:rPr lang="en-US" sz="3982" b="0" i="0" u="none" strike="noStrike" spc="-40">
                <a:solidFill>
                  <a:srgbClr val="692498"/>
                </a:solidFill>
                <a:latin typeface="SF_HailSnow"/>
              </a:rPr>
              <a:t> </a:t>
            </a:r>
            <a:r>
              <a:rPr lang="ko-KR" sz="3982" b="0" i="0" u="none" strike="noStrike" spc="-40">
                <a:solidFill>
                  <a:srgbClr val="692498"/>
                </a:solidFill>
                <a:ea typeface="SF_HailSnow"/>
              </a:rPr>
              <a:t>공공데이터</a:t>
            </a:r>
            <a:r>
              <a:rPr lang="en-US" sz="3982" b="0" i="0" u="none" strike="noStrike" spc="-40">
                <a:solidFill>
                  <a:srgbClr val="692498"/>
                </a:solidFill>
                <a:latin typeface="SF_HailSnow"/>
              </a:rPr>
              <a:t>(API/CSV)</a:t>
            </a:r>
            <a:r>
              <a:rPr lang="ko-KR" sz="3982" b="0" i="0" u="none" strike="noStrike" spc="-40">
                <a:solidFill>
                  <a:srgbClr val="692498"/>
                </a:solidFill>
                <a:ea typeface="SF_HailSnow"/>
              </a:rPr>
              <a:t>와</a:t>
            </a:r>
            <a:r>
              <a:rPr lang="en-US" sz="3982" b="0" i="0" u="none" strike="noStrike" spc="-40">
                <a:solidFill>
                  <a:srgbClr val="692498"/>
                </a:solidFill>
                <a:latin typeface="SF_HailSnow"/>
              </a:rPr>
              <a:t> </a:t>
            </a:r>
            <a:r>
              <a:rPr lang="ko-KR" sz="3982" b="0" i="0" u="none" strike="noStrike" spc="-40">
                <a:solidFill>
                  <a:srgbClr val="692498"/>
                </a:solidFill>
                <a:ea typeface="SF_HailSnow"/>
              </a:rPr>
              <a:t>개발</a:t>
            </a:r>
            <a:r>
              <a:rPr lang="en-US" sz="3982" b="0" i="0" u="none" strike="noStrike" spc="-40">
                <a:solidFill>
                  <a:srgbClr val="692498"/>
                </a:solidFill>
                <a:latin typeface="SF_HailSnow"/>
              </a:rPr>
              <a:t> </a:t>
            </a:r>
            <a:r>
              <a:rPr lang="ko-KR" sz="3982" b="0" i="0" u="none" strike="noStrike" spc="-40">
                <a:solidFill>
                  <a:srgbClr val="692498"/>
                </a:solidFill>
                <a:ea typeface="SF_HailSnow"/>
              </a:rPr>
              <a:t>기술을</a:t>
            </a:r>
            <a:r>
              <a:rPr lang="en-US" sz="3982" b="0" i="0" u="none" strike="noStrike" spc="-40">
                <a:solidFill>
                  <a:srgbClr val="692498"/>
                </a:solidFill>
                <a:latin typeface="SF_HailSnow"/>
              </a:rPr>
              <a:t> </a:t>
            </a:r>
            <a:r>
              <a:rPr lang="ko-KR" sz="3982" b="0" i="0" u="none" strike="noStrike" spc="-40">
                <a:solidFill>
                  <a:srgbClr val="692498"/>
                </a:solidFill>
                <a:ea typeface="SF_HailSnow"/>
              </a:rPr>
              <a:t>설명합니다</a:t>
            </a:r>
            <a:r>
              <a:rPr lang="en-US" sz="3982" b="0" i="0" u="none" strike="noStrike" spc="-40">
                <a:solidFill>
                  <a:srgbClr val="692498"/>
                </a:solidFill>
                <a:latin typeface="SF_HailSnow"/>
              </a:rPr>
              <a:t>.</a:t>
            </a:r>
          </a:p>
          <a:p>
            <a:pPr lvl="0" algn="l">
              <a:lnSpc>
                <a:spcPct val="124499"/>
              </a:lnSpc>
            </a:pPr>
            <a:r>
              <a:rPr lang="en-US" sz="3982" b="0" i="0" u="none" strike="noStrike" spc="-40">
                <a:solidFill>
                  <a:srgbClr val="692498"/>
                </a:solidFill>
                <a:ea typeface="SF_HailSnow"/>
              </a:rPr>
              <a:t>④ </a:t>
            </a:r>
            <a:r>
              <a:rPr lang="ko-KR" sz="3982" b="0" i="0" u="none" strike="noStrike" spc="-40">
                <a:solidFill>
                  <a:srgbClr val="692498"/>
                </a:solidFill>
                <a:ea typeface="SF_HailSnow"/>
              </a:rPr>
              <a:t>웹사이트를</a:t>
            </a:r>
            <a:r>
              <a:rPr lang="en-US" sz="3982" b="0" i="0" u="none" strike="noStrike" spc="-40">
                <a:solidFill>
                  <a:srgbClr val="692498"/>
                </a:solidFill>
                <a:latin typeface="SF_HailSnow"/>
              </a:rPr>
              <a:t> </a:t>
            </a:r>
            <a:r>
              <a:rPr lang="ko-KR" sz="3982" b="0" i="0" u="none" strike="noStrike" spc="-40">
                <a:solidFill>
                  <a:srgbClr val="692498"/>
                </a:solidFill>
                <a:ea typeface="SF_HailSnow"/>
              </a:rPr>
              <a:t>시연합니다</a:t>
            </a:r>
            <a:r>
              <a:rPr lang="en-US" sz="3982" b="0" i="0" u="none" strike="noStrike" spc="-40">
                <a:solidFill>
                  <a:srgbClr val="692498"/>
                </a:solidFill>
                <a:latin typeface="SF_HailSnow"/>
              </a:rPr>
              <a:t>.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2141200" y="10185400"/>
            <a:ext cx="11036300" cy="21844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24499"/>
              </a:lnSpc>
            </a:pPr>
            <a:r>
              <a:rPr lang="en-US" sz="3963" b="0" i="0" u="none" strike="noStrike" spc="-40">
                <a:solidFill>
                  <a:srgbClr val="FFFFFF"/>
                </a:solidFill>
                <a:ea typeface="SF_HailSnow"/>
              </a:rPr>
              <a:t>⑤</a:t>
            </a:r>
            <a:r>
              <a:rPr lang="ko-KR" sz="3963" b="0" i="0" u="none" strike="noStrike" spc="-40">
                <a:solidFill>
                  <a:srgbClr val="FFFFFF"/>
                </a:solidFill>
                <a:ea typeface="SF_HailSnow"/>
              </a:rPr>
              <a:t>프로젝트</a:t>
            </a:r>
            <a:r>
              <a:rPr lang="en-US" sz="3963" b="0" i="0" u="none" strike="noStrike" spc="-40">
                <a:solidFill>
                  <a:srgbClr val="FFFFFF"/>
                </a:solidFill>
                <a:latin typeface="SF_HailSnow"/>
              </a:rPr>
              <a:t> </a:t>
            </a:r>
            <a:r>
              <a:rPr lang="ko-KR" sz="3963" b="0" i="0" u="none" strike="noStrike" spc="-40">
                <a:solidFill>
                  <a:srgbClr val="FFFFFF"/>
                </a:solidFill>
                <a:ea typeface="SF_HailSnow"/>
              </a:rPr>
              <a:t>핵심</a:t>
            </a:r>
            <a:r>
              <a:rPr lang="en-US" sz="3963" b="0" i="0" u="none" strike="noStrike" spc="-40">
                <a:solidFill>
                  <a:srgbClr val="FFFFFF"/>
                </a:solidFill>
                <a:latin typeface="SF_HailSnow"/>
              </a:rPr>
              <a:t> </a:t>
            </a:r>
            <a:r>
              <a:rPr lang="ko-KR" sz="3963" b="0" i="0" u="none" strike="noStrike" spc="-40">
                <a:solidFill>
                  <a:srgbClr val="FFFFFF"/>
                </a:solidFill>
                <a:ea typeface="SF_HailSnow"/>
              </a:rPr>
              <a:t>구현</a:t>
            </a:r>
            <a:r>
              <a:rPr lang="en-US" sz="3963" b="0" i="0" u="none" strike="noStrike" spc="-40">
                <a:solidFill>
                  <a:srgbClr val="FFFFFF"/>
                </a:solidFill>
                <a:latin typeface="SF_HailSnow"/>
              </a:rPr>
              <a:t> </a:t>
            </a:r>
            <a:r>
              <a:rPr lang="ko-KR" sz="3963" b="0" i="0" u="none" strike="noStrike" spc="-40">
                <a:solidFill>
                  <a:srgbClr val="FFFFFF"/>
                </a:solidFill>
                <a:ea typeface="SF_HailSnow"/>
              </a:rPr>
              <a:t>과정과</a:t>
            </a:r>
            <a:r>
              <a:rPr lang="en-US" sz="3963" b="0" i="0" u="none" strike="noStrike" spc="-40">
                <a:solidFill>
                  <a:srgbClr val="FFFFFF"/>
                </a:solidFill>
                <a:latin typeface="SF_HailSnow"/>
              </a:rPr>
              <a:t> API </a:t>
            </a:r>
            <a:r>
              <a:rPr lang="ko-KR" sz="3963" b="0" i="0" u="none" strike="noStrike" spc="-40">
                <a:solidFill>
                  <a:srgbClr val="FFFFFF"/>
                </a:solidFill>
                <a:ea typeface="SF_HailSnow"/>
              </a:rPr>
              <a:t>처리</a:t>
            </a:r>
            <a:r>
              <a:rPr lang="en-US" sz="3963" b="0" i="0" u="none" strike="noStrike" spc="-40">
                <a:solidFill>
                  <a:srgbClr val="FFFFFF"/>
                </a:solidFill>
                <a:latin typeface="SF_HailSnow"/>
              </a:rPr>
              <a:t> </a:t>
            </a:r>
            <a:r>
              <a:rPr lang="ko-KR" sz="3963" b="0" i="0" u="none" strike="noStrike" spc="-40">
                <a:solidFill>
                  <a:srgbClr val="FFFFFF"/>
                </a:solidFill>
                <a:ea typeface="SF_HailSnow"/>
              </a:rPr>
              <a:t>로직을</a:t>
            </a:r>
            <a:r>
              <a:rPr lang="en-US" sz="3963" b="0" i="0" u="none" strike="noStrike" spc="-40">
                <a:solidFill>
                  <a:srgbClr val="FFFFFF"/>
                </a:solidFill>
                <a:latin typeface="SF_HailSnow"/>
              </a:rPr>
              <a:t> </a:t>
            </a:r>
            <a:r>
              <a:rPr lang="ko-KR" sz="3963" b="0" i="0" u="none" strike="noStrike" spc="-40">
                <a:solidFill>
                  <a:srgbClr val="FFFFFF"/>
                </a:solidFill>
                <a:ea typeface="SF_HailSnow"/>
              </a:rPr>
              <a:t>간단히</a:t>
            </a:r>
            <a:r>
              <a:rPr lang="en-US" sz="3963" b="0" i="0" u="none" strike="noStrike" spc="-40">
                <a:solidFill>
                  <a:srgbClr val="FFFFFF"/>
                </a:solidFill>
                <a:latin typeface="SF_HailSnow"/>
              </a:rPr>
              <a:t> </a:t>
            </a:r>
            <a:r>
              <a:rPr lang="ko-KR" sz="3963" b="0" i="0" u="none" strike="noStrike" spc="-40">
                <a:solidFill>
                  <a:srgbClr val="FFFFFF"/>
                </a:solidFill>
                <a:ea typeface="SF_HailSnow"/>
              </a:rPr>
              <a:t>요약해</a:t>
            </a:r>
            <a:r>
              <a:rPr lang="en-US" sz="3963" b="0" i="0" u="none" strike="noStrike" spc="-40">
                <a:solidFill>
                  <a:srgbClr val="FFFFFF"/>
                </a:solidFill>
                <a:latin typeface="SF_HailSnow"/>
              </a:rPr>
              <a:t> </a:t>
            </a:r>
            <a:r>
              <a:rPr lang="ko-KR" sz="3963" b="0" i="0" u="none" strike="noStrike" spc="-40">
                <a:solidFill>
                  <a:srgbClr val="FFFFFF"/>
                </a:solidFill>
                <a:ea typeface="SF_HailSnow"/>
              </a:rPr>
              <a:t>설명</a:t>
            </a:r>
          </a:p>
          <a:p>
            <a:pPr lvl="0" algn="l">
              <a:lnSpc>
                <a:spcPct val="124499"/>
              </a:lnSpc>
            </a:pPr>
            <a:r>
              <a:rPr lang="en-US" sz="3963" b="0" i="0" u="none" strike="noStrike" spc="-40">
                <a:solidFill>
                  <a:srgbClr val="FFFFFF"/>
                </a:solidFill>
                <a:ea typeface="SF_HailSnow"/>
              </a:rPr>
              <a:t>⑥</a:t>
            </a:r>
            <a:r>
              <a:rPr lang="ko-KR" sz="3963" b="0" i="0" u="none" strike="noStrike" spc="-40">
                <a:solidFill>
                  <a:srgbClr val="FFFFFF"/>
                </a:solidFill>
                <a:ea typeface="SF_HailSnow"/>
              </a:rPr>
              <a:t>서비스</a:t>
            </a:r>
            <a:r>
              <a:rPr lang="en-US" sz="3963" b="0" i="0" u="none" strike="noStrike" spc="-40">
                <a:solidFill>
                  <a:srgbClr val="FFFFFF"/>
                </a:solidFill>
                <a:latin typeface="SF_HailSnow"/>
              </a:rPr>
              <a:t> </a:t>
            </a:r>
            <a:r>
              <a:rPr lang="ko-KR" sz="3963" b="0" i="0" u="none" strike="noStrike" spc="-40">
                <a:solidFill>
                  <a:srgbClr val="FFFFFF"/>
                </a:solidFill>
                <a:ea typeface="SF_HailSnow"/>
              </a:rPr>
              <a:t>제공</a:t>
            </a:r>
            <a:r>
              <a:rPr lang="en-US" sz="3963" b="0" i="0" u="none" strike="noStrike" spc="-40">
                <a:solidFill>
                  <a:srgbClr val="FFFFFF"/>
                </a:solidFill>
                <a:latin typeface="SF_HailSnow"/>
              </a:rPr>
              <a:t> </a:t>
            </a:r>
            <a:r>
              <a:rPr lang="ko-KR" sz="3963" b="0" i="0" u="none" strike="noStrike" spc="-40">
                <a:solidFill>
                  <a:srgbClr val="FFFFFF"/>
                </a:solidFill>
                <a:ea typeface="SF_HailSnow"/>
              </a:rPr>
              <a:t>가치와</a:t>
            </a:r>
            <a:r>
              <a:rPr lang="en-US" sz="3963" b="0" i="0" u="none" strike="noStrike" spc="-40">
                <a:solidFill>
                  <a:srgbClr val="FFFFFF"/>
                </a:solidFill>
                <a:latin typeface="SF_HailSnow"/>
              </a:rPr>
              <a:t> </a:t>
            </a:r>
            <a:r>
              <a:rPr lang="ko-KR" sz="3963" b="0" i="0" u="none" strike="noStrike" spc="-40">
                <a:solidFill>
                  <a:srgbClr val="FFFFFF"/>
                </a:solidFill>
                <a:ea typeface="SF_HailSnow"/>
              </a:rPr>
              <a:t>사용자가</a:t>
            </a:r>
            <a:r>
              <a:rPr lang="en-US" sz="3963" b="0" i="0" u="none" strike="noStrike" spc="-40">
                <a:solidFill>
                  <a:srgbClr val="FFFFFF"/>
                </a:solidFill>
                <a:latin typeface="SF_HailSnow"/>
              </a:rPr>
              <a:t> </a:t>
            </a:r>
            <a:r>
              <a:rPr lang="ko-KR" sz="3963" b="0" i="0" u="none" strike="noStrike" spc="-40">
                <a:solidFill>
                  <a:srgbClr val="FFFFFF"/>
                </a:solidFill>
                <a:ea typeface="SF_HailSnow"/>
              </a:rPr>
              <a:t>얻는</a:t>
            </a:r>
            <a:r>
              <a:rPr lang="en-US" sz="3963" b="0" i="0" u="none" strike="noStrike" spc="-40">
                <a:solidFill>
                  <a:srgbClr val="FFFFFF"/>
                </a:solidFill>
                <a:latin typeface="SF_HailSnow"/>
              </a:rPr>
              <a:t> </a:t>
            </a:r>
            <a:r>
              <a:rPr lang="ko-KR" sz="3963" b="0" i="0" u="none" strike="noStrike" spc="-40">
                <a:solidFill>
                  <a:srgbClr val="FFFFFF"/>
                </a:solidFill>
                <a:ea typeface="SF_HailSnow"/>
              </a:rPr>
              <a:t>이점을</a:t>
            </a:r>
            <a:r>
              <a:rPr lang="en-US" sz="3963" b="0" i="0" u="none" strike="noStrike" spc="-40">
                <a:solidFill>
                  <a:srgbClr val="FFFFFF"/>
                </a:solidFill>
                <a:latin typeface="SF_HailSnow"/>
              </a:rPr>
              <a:t> </a:t>
            </a:r>
            <a:r>
              <a:rPr lang="ko-KR" sz="3963" b="0" i="0" u="none" strike="noStrike" spc="-40">
                <a:solidFill>
                  <a:srgbClr val="FFFFFF"/>
                </a:solidFill>
                <a:ea typeface="SF_HailSnow"/>
              </a:rPr>
              <a:t>간단제시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977900" y="3835400"/>
            <a:ext cx="419100" cy="685800"/>
          </a:xfrm>
          <a:prstGeom prst="rect">
            <a:avLst/>
          </a:prstGeom>
        </p:spPr>
        <p:txBody>
          <a:bodyPr lIns="0" tIns="48636" rIns="0" bIns="0" rtlCol="0" anchor="t"/>
          <a:lstStyle/>
          <a:p>
            <a:pPr lvl="0" algn="l">
              <a:lnSpc>
                <a:spcPct val="99600"/>
              </a:lnSpc>
            </a:pPr>
            <a:r>
              <a:rPr lang="en" sz="3829" b="0" i="0" u="none" strike="noStrike" spc="-38">
                <a:solidFill>
                  <a:srgbClr val="FFFFFF"/>
                </a:solidFill>
                <a:latin typeface="SF_HailSnow"/>
              </a:rPr>
              <a:t>1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977900" y="5486400"/>
            <a:ext cx="419100" cy="685800"/>
          </a:xfrm>
          <a:prstGeom prst="rect">
            <a:avLst/>
          </a:prstGeom>
        </p:spPr>
        <p:txBody>
          <a:bodyPr lIns="0" tIns="48636" rIns="0" bIns="0" rtlCol="0" anchor="t"/>
          <a:lstStyle/>
          <a:p>
            <a:pPr lvl="0" algn="l">
              <a:lnSpc>
                <a:spcPct val="99600"/>
              </a:lnSpc>
            </a:pPr>
            <a:r>
              <a:rPr lang="en" sz="3829" b="0" i="0" u="none" strike="noStrike" spc="-38">
                <a:solidFill>
                  <a:srgbClr val="FFFFFF"/>
                </a:solidFill>
                <a:latin typeface="SF_HailSnow"/>
              </a:rPr>
              <a:t>2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977900" y="7124700"/>
            <a:ext cx="419100" cy="685800"/>
          </a:xfrm>
          <a:prstGeom prst="rect">
            <a:avLst/>
          </a:prstGeom>
        </p:spPr>
        <p:txBody>
          <a:bodyPr lIns="0" tIns="48636" rIns="0" bIns="0" rtlCol="0" anchor="t"/>
          <a:lstStyle/>
          <a:p>
            <a:pPr lvl="0" algn="l">
              <a:lnSpc>
                <a:spcPct val="99600"/>
              </a:lnSpc>
            </a:pPr>
            <a:r>
              <a:rPr lang="en" sz="3829" b="0" i="0" u="none" strike="noStrike" spc="-38">
                <a:solidFill>
                  <a:srgbClr val="FFFFFF"/>
                </a:solidFill>
                <a:latin typeface="SF_HailSnow"/>
              </a:rPr>
              <a:t>3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977900" y="8763000"/>
            <a:ext cx="419100" cy="685800"/>
          </a:xfrm>
          <a:prstGeom prst="rect">
            <a:avLst/>
          </a:prstGeom>
        </p:spPr>
        <p:txBody>
          <a:bodyPr lIns="0" tIns="48636" rIns="0" bIns="0" rtlCol="0" anchor="t"/>
          <a:lstStyle/>
          <a:p>
            <a:pPr lvl="0" algn="l">
              <a:lnSpc>
                <a:spcPct val="99600"/>
              </a:lnSpc>
            </a:pPr>
            <a:r>
              <a:rPr lang="en" sz="3829" b="0" i="0" u="none" strike="noStrike" spc="-38">
                <a:solidFill>
                  <a:srgbClr val="FFFFFF"/>
                </a:solidFill>
                <a:latin typeface="SF_HailSnow"/>
              </a:rPr>
              <a:t>4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977900" y="12039600"/>
            <a:ext cx="419100" cy="685800"/>
          </a:xfrm>
          <a:prstGeom prst="rect">
            <a:avLst/>
          </a:prstGeom>
        </p:spPr>
        <p:txBody>
          <a:bodyPr lIns="0" tIns="48636" rIns="0" bIns="0" rtlCol="0" anchor="t"/>
          <a:lstStyle/>
          <a:p>
            <a:pPr lvl="0" algn="l">
              <a:lnSpc>
                <a:spcPct val="99600"/>
              </a:lnSpc>
            </a:pPr>
            <a:r>
              <a:rPr lang="en" sz="3829" b="0" i="0" u="none" strike="noStrike" spc="-38">
                <a:solidFill>
                  <a:srgbClr val="FFFFFF"/>
                </a:solidFill>
                <a:latin typeface="SF_HailSnow"/>
              </a:rPr>
              <a:t>6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977900" y="10388600"/>
            <a:ext cx="419100" cy="685800"/>
          </a:xfrm>
          <a:prstGeom prst="rect">
            <a:avLst/>
          </a:prstGeom>
        </p:spPr>
        <p:txBody>
          <a:bodyPr lIns="0" tIns="48636" rIns="0" bIns="0" rtlCol="0" anchor="t"/>
          <a:lstStyle/>
          <a:p>
            <a:pPr lvl="0" algn="l">
              <a:lnSpc>
                <a:spcPct val="99600"/>
              </a:lnSpc>
            </a:pPr>
            <a:r>
              <a:rPr lang="en" sz="3829" b="0" i="0" u="none" strike="noStrike" spc="-38">
                <a:solidFill>
                  <a:srgbClr val="FFFFFF"/>
                </a:solidFill>
                <a:latin typeface="SF_HailSnow"/>
              </a:rPr>
              <a:t>5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07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0" y="1181100"/>
            <a:ext cx="4191000" cy="1600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1181100"/>
            <a:ext cx="17094200" cy="16002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9900900" y="1790700"/>
            <a:ext cx="2552700" cy="393700"/>
          </a:xfrm>
          <a:prstGeom prst="rect">
            <a:avLst/>
          </a:prstGeom>
        </p:spPr>
        <p:txBody>
          <a:bodyPr lIns="0" tIns="28490" rIns="0" bIns="0" rtlCol="0" anchor="t"/>
          <a:lstStyle/>
          <a:p>
            <a:pPr lvl="0" algn="r">
              <a:lnSpc>
                <a:spcPct val="99600"/>
              </a:lnSpc>
            </a:pPr>
            <a:endParaRPr lang="en" sz="2243" b="0" i="0" u="none" strike="noStrike" spc="-22" dirty="0">
              <a:solidFill>
                <a:srgbClr val="FFFFFF"/>
              </a:solidFill>
              <a:latin typeface="SF_HailSnow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943100" y="1460500"/>
            <a:ext cx="3124200" cy="1130300"/>
          </a:xfrm>
          <a:prstGeom prst="rect">
            <a:avLst/>
          </a:prstGeom>
        </p:spPr>
        <p:txBody>
          <a:bodyPr lIns="0" tIns="81072" rIns="0" bIns="0" rtlCol="0" anchor="t"/>
          <a:lstStyle/>
          <a:p>
            <a:pPr lvl="0" algn="l">
              <a:lnSpc>
                <a:spcPct val="99600"/>
              </a:lnSpc>
            </a:pPr>
            <a:r>
              <a:rPr lang="en" sz="6383" b="0" i="0" u="none" strike="noStrike" spc="-128">
                <a:solidFill>
                  <a:srgbClr val="41C5FF"/>
                </a:solidFill>
                <a:latin typeface="SF_HailSnow"/>
              </a:rPr>
              <a:t>PART 1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-2908300" y="8153400"/>
            <a:ext cx="9385300" cy="25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87600" y="3467100"/>
            <a:ext cx="7404100" cy="43688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20600" y="3467100"/>
            <a:ext cx="10807700" cy="20066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420600" y="5829300"/>
            <a:ext cx="10807700" cy="20066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20600" y="8191500"/>
            <a:ext cx="10807700" cy="20066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20600" y="10541000"/>
            <a:ext cx="10807700" cy="20066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87600" y="8191500"/>
            <a:ext cx="7404100" cy="43688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0800000">
            <a:off x="2832100" y="5219700"/>
            <a:ext cx="6515100" cy="508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0800000">
            <a:off x="2832100" y="9944100"/>
            <a:ext cx="6515100" cy="508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379700" y="1816100"/>
            <a:ext cx="342900" cy="3429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989300" y="1816100"/>
            <a:ext cx="342900" cy="3429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6586200" y="1816100"/>
            <a:ext cx="342900" cy="3429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195800" y="1816100"/>
            <a:ext cx="342900" cy="342900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4876800" y="1384300"/>
            <a:ext cx="1193800" cy="2006600"/>
          </a:xfrm>
          <a:prstGeom prst="rect">
            <a:avLst/>
          </a:prstGeom>
        </p:spPr>
        <p:txBody>
          <a:bodyPr lIns="0" tIns="143430" rIns="0" bIns="0" rtlCol="0" anchor="t"/>
          <a:lstStyle/>
          <a:p>
            <a:pPr lvl="0" algn="l">
              <a:lnSpc>
                <a:spcPct val="99600"/>
              </a:lnSpc>
            </a:pPr>
            <a:r>
              <a:rPr lang="en" sz="11293" b="0" i="0" u="none" strike="noStrike">
                <a:solidFill>
                  <a:srgbClr val="41C5FF"/>
                </a:solidFill>
                <a:latin typeface="SF_HailSnow"/>
              </a:rPr>
              <a:t>*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6032500" y="1460500"/>
            <a:ext cx="4724400" cy="1130300"/>
          </a:xfrm>
          <a:prstGeom prst="rect">
            <a:avLst/>
          </a:prstGeom>
        </p:spPr>
        <p:txBody>
          <a:bodyPr lIns="0" tIns="81072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6383" b="0" i="0" u="none" strike="noStrike">
                <a:solidFill>
                  <a:srgbClr val="FFFFFF"/>
                </a:solidFill>
                <a:ea typeface="SF_HailSnow"/>
              </a:rPr>
              <a:t>프로젝트</a:t>
            </a:r>
            <a:r>
              <a:rPr lang="en-US" sz="6383" b="0" i="0" u="none" strike="noStrike">
                <a:solidFill>
                  <a:srgbClr val="FFFFFF"/>
                </a:solidFill>
                <a:latin typeface="SF_HailSnow"/>
              </a:rPr>
              <a:t> </a:t>
            </a:r>
            <a:r>
              <a:rPr lang="ko-KR" sz="6383" b="0" i="0" u="none" strike="noStrike">
                <a:solidFill>
                  <a:srgbClr val="FFFFFF"/>
                </a:solidFill>
                <a:ea typeface="SF_HailSnow"/>
              </a:rPr>
              <a:t>개요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977900" y="3835400"/>
            <a:ext cx="419100" cy="685800"/>
          </a:xfrm>
          <a:prstGeom prst="rect">
            <a:avLst/>
          </a:prstGeom>
        </p:spPr>
        <p:txBody>
          <a:bodyPr lIns="0" tIns="48636" rIns="0" bIns="0" rtlCol="0" anchor="t"/>
          <a:lstStyle/>
          <a:p>
            <a:pPr lvl="0" algn="l">
              <a:lnSpc>
                <a:spcPct val="99600"/>
              </a:lnSpc>
            </a:pPr>
            <a:r>
              <a:rPr lang="en" sz="3829" b="0" i="0" u="none" strike="noStrike" spc="-38">
                <a:solidFill>
                  <a:srgbClr val="FFFFFF"/>
                </a:solidFill>
                <a:latin typeface="SF_HailSnow"/>
              </a:rPr>
              <a:t>1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977900" y="5486400"/>
            <a:ext cx="419100" cy="685800"/>
          </a:xfrm>
          <a:prstGeom prst="rect">
            <a:avLst/>
          </a:prstGeom>
        </p:spPr>
        <p:txBody>
          <a:bodyPr lIns="0" tIns="48636" rIns="0" bIns="0" rtlCol="0" anchor="t"/>
          <a:lstStyle/>
          <a:p>
            <a:pPr lvl="0" algn="l">
              <a:lnSpc>
                <a:spcPct val="99600"/>
              </a:lnSpc>
            </a:pPr>
            <a:r>
              <a:rPr lang="en" sz="3829" b="0" i="0" u="none" strike="noStrike" spc="-38">
                <a:solidFill>
                  <a:srgbClr val="FFFFFF"/>
                </a:solidFill>
                <a:latin typeface="SF_HailSnow"/>
              </a:rPr>
              <a:t>2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977900" y="7124700"/>
            <a:ext cx="419100" cy="685800"/>
          </a:xfrm>
          <a:prstGeom prst="rect">
            <a:avLst/>
          </a:prstGeom>
        </p:spPr>
        <p:txBody>
          <a:bodyPr lIns="0" tIns="48636" rIns="0" bIns="0" rtlCol="0" anchor="t"/>
          <a:lstStyle/>
          <a:p>
            <a:pPr lvl="0" algn="l">
              <a:lnSpc>
                <a:spcPct val="99600"/>
              </a:lnSpc>
            </a:pPr>
            <a:r>
              <a:rPr lang="en" sz="3829" b="0" i="0" u="none" strike="noStrike" spc="-38">
                <a:solidFill>
                  <a:srgbClr val="FFFFFF"/>
                </a:solidFill>
                <a:latin typeface="SF_HailSnow"/>
              </a:rPr>
              <a:t>3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977900" y="8763000"/>
            <a:ext cx="419100" cy="685800"/>
          </a:xfrm>
          <a:prstGeom prst="rect">
            <a:avLst/>
          </a:prstGeom>
        </p:spPr>
        <p:txBody>
          <a:bodyPr lIns="0" tIns="48636" rIns="0" bIns="0" rtlCol="0" anchor="t"/>
          <a:lstStyle/>
          <a:p>
            <a:pPr lvl="0" algn="l">
              <a:lnSpc>
                <a:spcPct val="99600"/>
              </a:lnSpc>
            </a:pPr>
            <a:r>
              <a:rPr lang="en" sz="3829" b="0" i="0" u="none" strike="noStrike" spc="-38">
                <a:solidFill>
                  <a:srgbClr val="FFFFFF"/>
                </a:solidFill>
                <a:latin typeface="SF_HailSnow"/>
              </a:rPr>
              <a:t>4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977900" y="12039600"/>
            <a:ext cx="419100" cy="685800"/>
          </a:xfrm>
          <a:prstGeom prst="rect">
            <a:avLst/>
          </a:prstGeom>
        </p:spPr>
        <p:txBody>
          <a:bodyPr lIns="0" tIns="48636" rIns="0" bIns="0" rtlCol="0" anchor="t"/>
          <a:lstStyle/>
          <a:p>
            <a:pPr lvl="0" algn="l">
              <a:lnSpc>
                <a:spcPct val="99600"/>
              </a:lnSpc>
            </a:pPr>
            <a:r>
              <a:rPr lang="en" sz="3829" b="0" i="0" u="none" strike="noStrike" spc="-38">
                <a:solidFill>
                  <a:srgbClr val="FFFFFF"/>
                </a:solidFill>
                <a:latin typeface="SF_HailSnow"/>
              </a:rPr>
              <a:t>6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977900" y="10388600"/>
            <a:ext cx="419100" cy="685800"/>
          </a:xfrm>
          <a:prstGeom prst="rect">
            <a:avLst/>
          </a:prstGeom>
        </p:spPr>
        <p:txBody>
          <a:bodyPr lIns="0" tIns="48636" rIns="0" bIns="0" rtlCol="0" anchor="t"/>
          <a:lstStyle/>
          <a:p>
            <a:pPr lvl="0" algn="l">
              <a:lnSpc>
                <a:spcPct val="99600"/>
              </a:lnSpc>
            </a:pPr>
            <a:r>
              <a:rPr lang="en" sz="3829" b="0" i="0" u="none" strike="noStrike" spc="-38">
                <a:solidFill>
                  <a:srgbClr val="FFFFFF"/>
                </a:solidFill>
                <a:latin typeface="SF_HailSnow"/>
              </a:rPr>
              <a:t>5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2725400" y="3619500"/>
            <a:ext cx="10210800" cy="17907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24499"/>
              </a:lnSpc>
            </a:pPr>
            <a:r>
              <a:rPr lang="ko-KR" sz="4983" b="0" i="0" u="none" strike="noStrike" spc="-150">
                <a:solidFill>
                  <a:srgbClr val="FFFFFF"/>
                </a:solidFill>
                <a:ea typeface="SF_HailSnow"/>
              </a:rPr>
              <a:t>체육시설</a:t>
            </a:r>
            <a:r>
              <a:rPr lang="en-US" sz="4983" b="0" i="0" u="none" strike="noStrike" spc="-150">
                <a:solidFill>
                  <a:srgbClr val="FFFFFF"/>
                </a:solidFill>
                <a:latin typeface="SF_HailSnow"/>
              </a:rPr>
              <a:t> </a:t>
            </a:r>
            <a:r>
              <a:rPr lang="ko-KR" sz="4983" b="0" i="0" u="none" strike="noStrike" spc="-150">
                <a:solidFill>
                  <a:srgbClr val="FFFFFF"/>
                </a:solidFill>
                <a:ea typeface="SF_HailSnow"/>
              </a:rPr>
              <a:t>정보가</a:t>
            </a:r>
            <a:r>
              <a:rPr lang="en-US" sz="4983" b="0" i="0" u="none" strike="noStrike" spc="-150">
                <a:solidFill>
                  <a:srgbClr val="FFFFFF"/>
                </a:solidFill>
                <a:latin typeface="SF_HailSnow"/>
              </a:rPr>
              <a:t> </a:t>
            </a:r>
            <a:r>
              <a:rPr lang="ko-KR" sz="4983" b="0" i="0" u="none" strike="noStrike" spc="-150">
                <a:solidFill>
                  <a:srgbClr val="FFFFFF"/>
                </a:solidFill>
                <a:ea typeface="SF_HailSnow"/>
              </a:rPr>
              <a:t>여러</a:t>
            </a:r>
            <a:r>
              <a:rPr lang="en-US" sz="4983" b="0" i="0" u="none" strike="noStrike" spc="-150">
                <a:solidFill>
                  <a:srgbClr val="FFFFFF"/>
                </a:solidFill>
                <a:latin typeface="SF_HailSnow"/>
              </a:rPr>
              <a:t> </a:t>
            </a:r>
            <a:r>
              <a:rPr lang="ko-KR" sz="4983" b="0" i="0" u="none" strike="noStrike" spc="-150">
                <a:solidFill>
                  <a:srgbClr val="FFFFFF"/>
                </a:solidFill>
                <a:ea typeface="SF_HailSnow"/>
              </a:rPr>
              <a:t>사이트에</a:t>
            </a:r>
            <a:r>
              <a:rPr lang="en-US" sz="4983" b="0" i="0" u="none" strike="noStrike" spc="-150">
                <a:solidFill>
                  <a:srgbClr val="FFFFFF"/>
                </a:solidFill>
                <a:latin typeface="SF_HailSnow"/>
              </a:rPr>
              <a:t> </a:t>
            </a:r>
            <a:r>
              <a:rPr lang="ko-KR" sz="4983" b="0" i="0" u="none" strike="noStrike" spc="-150">
                <a:solidFill>
                  <a:srgbClr val="FFFFFF"/>
                </a:solidFill>
                <a:ea typeface="SF_HailSnow"/>
              </a:rPr>
              <a:t>분산되어</a:t>
            </a:r>
            <a:r>
              <a:rPr lang="en-US" sz="4983" b="0" i="0" u="none" strike="noStrike" spc="-150">
                <a:solidFill>
                  <a:srgbClr val="FFFFFF"/>
                </a:solidFill>
                <a:latin typeface="SF_HailSnow"/>
              </a:rPr>
              <a:t> </a:t>
            </a:r>
            <a:r>
              <a:rPr lang="ko-KR" sz="4983" b="0" i="0" u="none" strike="noStrike" spc="-150">
                <a:solidFill>
                  <a:srgbClr val="FFFFFF"/>
                </a:solidFill>
                <a:ea typeface="SF_HailSnow"/>
              </a:rPr>
              <a:t>있어</a:t>
            </a:r>
            <a:r>
              <a:rPr lang="en-US" sz="4983" b="0" i="0" u="none" strike="noStrike" spc="-150">
                <a:solidFill>
                  <a:srgbClr val="FFFFFF"/>
                </a:solidFill>
                <a:latin typeface="SF_HailSnow"/>
              </a:rPr>
              <a:t> </a:t>
            </a:r>
            <a:r>
              <a:rPr lang="ko-KR" sz="4983" b="0" i="0" u="none" strike="noStrike" spc="-150">
                <a:solidFill>
                  <a:srgbClr val="FFFFFF"/>
                </a:solidFill>
                <a:ea typeface="SF_HailSnow"/>
              </a:rPr>
              <a:t>찾기</a:t>
            </a:r>
            <a:r>
              <a:rPr lang="en-US" sz="4983" b="0" i="0" u="none" strike="noStrike" spc="-150">
                <a:solidFill>
                  <a:srgbClr val="FFFFFF"/>
                </a:solidFill>
                <a:latin typeface="SF_HailSnow"/>
              </a:rPr>
              <a:t> </a:t>
            </a:r>
            <a:r>
              <a:rPr lang="ko-KR" sz="4983" b="0" i="0" u="none" strike="noStrike" spc="-150">
                <a:solidFill>
                  <a:srgbClr val="FFFFFF"/>
                </a:solidFill>
                <a:ea typeface="SF_HailSnow"/>
              </a:rPr>
              <a:t>어려움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2700000" y="5956300"/>
            <a:ext cx="10261600" cy="17907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24499"/>
              </a:lnSpc>
            </a:pPr>
            <a:r>
              <a:rPr lang="ko-KR" sz="4983" b="0" i="0" u="none" strike="noStrike" spc="-50">
                <a:solidFill>
                  <a:srgbClr val="FFFFFF"/>
                </a:solidFill>
                <a:ea typeface="SF_HailSnow"/>
              </a:rPr>
              <a:t>국민체육진흥공단</a:t>
            </a:r>
            <a:r>
              <a:rPr lang="en-US" sz="4983" b="0" i="0" u="none" strike="noStrike" spc="-50">
                <a:solidFill>
                  <a:srgbClr val="FFFFFF"/>
                </a:solidFill>
                <a:latin typeface="SF_HailSnow"/>
              </a:rPr>
              <a:t> </a:t>
            </a:r>
            <a:r>
              <a:rPr lang="ko-KR" sz="4983" b="0" i="0" u="none" strike="noStrike" spc="-50">
                <a:solidFill>
                  <a:srgbClr val="FFFFFF"/>
                </a:solidFill>
                <a:ea typeface="SF_HailSnow"/>
              </a:rPr>
              <a:t>전국체육시설</a:t>
            </a:r>
            <a:r>
              <a:rPr lang="en-US" sz="4983" b="0" i="0" u="none" strike="noStrike" spc="-50">
                <a:solidFill>
                  <a:srgbClr val="FFFFFF"/>
                </a:solidFill>
                <a:latin typeface="SF_HailSnow"/>
              </a:rPr>
              <a:t> </a:t>
            </a:r>
            <a:r>
              <a:rPr lang="ko-KR" sz="4983" b="0" i="0" u="none" strike="noStrike" spc="-50">
                <a:solidFill>
                  <a:srgbClr val="FFFFFF"/>
                </a:solidFill>
                <a:ea typeface="SF_HailSnow"/>
              </a:rPr>
              <a:t>정보</a:t>
            </a:r>
            <a:r>
              <a:rPr lang="en-US" sz="4983" b="0" i="0" u="none" strike="noStrike" spc="-50">
                <a:solidFill>
                  <a:srgbClr val="FFFFFF"/>
                </a:solidFill>
                <a:latin typeface="SF_HailSnow"/>
              </a:rPr>
              <a:t> API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2687300" y="8293100"/>
            <a:ext cx="10299700" cy="17907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24499"/>
              </a:lnSpc>
            </a:pPr>
            <a:r>
              <a:rPr lang="ko-KR" sz="4983" b="0" i="0" u="none" strike="noStrike" spc="-150">
                <a:solidFill>
                  <a:srgbClr val="FFFFFF"/>
                </a:solidFill>
                <a:ea typeface="SF_HailSnow"/>
              </a:rPr>
              <a:t>지역</a:t>
            </a:r>
            <a:r>
              <a:rPr lang="en-US" sz="4983" b="0" i="0" u="none" strike="noStrike" spc="-150">
                <a:solidFill>
                  <a:srgbClr val="FFFFFF"/>
                </a:solidFill>
                <a:latin typeface="SF_HailSnow"/>
              </a:rPr>
              <a:t> + </a:t>
            </a:r>
            <a:r>
              <a:rPr lang="ko-KR" sz="4983" b="0" i="0" u="none" strike="noStrike" spc="-150">
                <a:solidFill>
                  <a:srgbClr val="FFFFFF"/>
                </a:solidFill>
                <a:ea typeface="SF_HailSnow"/>
              </a:rPr>
              <a:t>시설종류</a:t>
            </a:r>
            <a:r>
              <a:rPr lang="en-US" sz="4983" b="0" i="0" u="none" strike="noStrike" spc="-150">
                <a:solidFill>
                  <a:srgbClr val="FFFFFF"/>
                </a:solidFill>
                <a:latin typeface="SF_HailSnow"/>
              </a:rPr>
              <a:t> + </a:t>
            </a:r>
            <a:r>
              <a:rPr lang="ko-KR" sz="4983" b="0" i="0" u="none" strike="noStrike" spc="-150">
                <a:solidFill>
                  <a:srgbClr val="FFFFFF"/>
                </a:solidFill>
                <a:ea typeface="SF_HailSnow"/>
              </a:rPr>
              <a:t>운동종목</a:t>
            </a:r>
            <a:r>
              <a:rPr lang="en-US" sz="4983" b="0" i="0" u="none" strike="noStrike" spc="-150">
                <a:solidFill>
                  <a:srgbClr val="FFFFFF"/>
                </a:solidFill>
                <a:latin typeface="SF_HailSnow"/>
              </a:rPr>
              <a:t> </a:t>
            </a:r>
            <a:r>
              <a:rPr lang="ko-KR" sz="4983" b="0" i="0" u="none" strike="noStrike" spc="-150">
                <a:solidFill>
                  <a:srgbClr val="FFFFFF"/>
                </a:solidFill>
                <a:ea typeface="SF_HailSnow"/>
              </a:rPr>
              <a:t>조건으로</a:t>
            </a:r>
            <a:r>
              <a:rPr lang="en-US" sz="4983" b="0" i="0" u="none" strike="noStrike" spc="-150">
                <a:solidFill>
                  <a:srgbClr val="FFFFFF"/>
                </a:solidFill>
                <a:latin typeface="SF_HailSnow"/>
              </a:rPr>
              <a:t> </a:t>
            </a:r>
            <a:r>
              <a:rPr lang="ko-KR" sz="4983" b="0" i="0" u="none" strike="noStrike" spc="-150">
                <a:solidFill>
                  <a:srgbClr val="FFFFFF"/>
                </a:solidFill>
                <a:ea typeface="SF_HailSnow"/>
              </a:rPr>
              <a:t>체육시설</a:t>
            </a:r>
            <a:r>
              <a:rPr lang="en-US" sz="4983" b="0" i="0" u="none" strike="noStrike" spc="-150">
                <a:solidFill>
                  <a:srgbClr val="FFFFFF"/>
                </a:solidFill>
                <a:latin typeface="SF_HailSnow"/>
              </a:rPr>
              <a:t> </a:t>
            </a:r>
            <a:r>
              <a:rPr lang="ko-KR" sz="4983" b="0" i="0" u="none" strike="noStrike" spc="-150">
                <a:solidFill>
                  <a:srgbClr val="FFFFFF"/>
                </a:solidFill>
                <a:ea typeface="SF_HailSnow"/>
              </a:rPr>
              <a:t>실시간</a:t>
            </a:r>
            <a:r>
              <a:rPr lang="en-US" sz="4983" b="0" i="0" u="none" strike="noStrike" spc="-150">
                <a:solidFill>
                  <a:srgbClr val="FFFFFF"/>
                </a:solidFill>
                <a:latin typeface="SF_HailSnow"/>
              </a:rPr>
              <a:t> </a:t>
            </a:r>
            <a:r>
              <a:rPr lang="ko-KR" sz="4983" b="0" i="0" u="none" strike="noStrike" spc="-150">
                <a:solidFill>
                  <a:srgbClr val="FFFFFF"/>
                </a:solidFill>
                <a:ea typeface="SF_HailSnow"/>
              </a:rPr>
              <a:t>검색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2649200" y="10718800"/>
            <a:ext cx="10490200" cy="17907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24499"/>
              </a:lnSpc>
            </a:pPr>
            <a:r>
              <a:rPr lang="ko-KR" sz="4983" b="0" i="0" u="none" strike="noStrike" spc="-50">
                <a:solidFill>
                  <a:srgbClr val="FFFFFF"/>
                </a:solidFill>
                <a:ea typeface="SF_HailSnow"/>
              </a:rPr>
              <a:t>생활체육</a:t>
            </a:r>
            <a:r>
              <a:rPr lang="en-US" sz="4983" b="0" i="0" u="none" strike="noStrike" spc="-50">
                <a:solidFill>
                  <a:srgbClr val="FFFFFF"/>
                </a:solidFill>
                <a:latin typeface="SF_HailSnow"/>
              </a:rPr>
              <a:t> </a:t>
            </a:r>
            <a:r>
              <a:rPr lang="ko-KR" sz="4983" b="0" i="0" u="none" strike="noStrike" spc="-50">
                <a:solidFill>
                  <a:srgbClr val="FFFFFF"/>
                </a:solidFill>
                <a:ea typeface="SF_HailSnow"/>
              </a:rPr>
              <a:t>참여</a:t>
            </a:r>
            <a:r>
              <a:rPr lang="en-US" sz="4983" b="0" i="0" u="none" strike="noStrike" spc="-50">
                <a:solidFill>
                  <a:srgbClr val="FFFFFF"/>
                </a:solidFill>
                <a:latin typeface="SF_HailSnow"/>
              </a:rPr>
              <a:t> </a:t>
            </a:r>
            <a:r>
              <a:rPr lang="ko-KR" sz="4983" b="0" i="0" u="none" strike="noStrike" spc="-50">
                <a:solidFill>
                  <a:srgbClr val="FFFFFF"/>
                </a:solidFill>
                <a:ea typeface="SF_HailSnow"/>
              </a:rPr>
              <a:t>증가를</a:t>
            </a:r>
            <a:r>
              <a:rPr lang="en-US" sz="4983" b="0" i="0" u="none" strike="noStrike" spc="-50">
                <a:solidFill>
                  <a:srgbClr val="FFFFFF"/>
                </a:solidFill>
                <a:latin typeface="SF_HailSnow"/>
              </a:rPr>
              <a:t> </a:t>
            </a:r>
            <a:r>
              <a:rPr lang="ko-KR" sz="4983" b="0" i="0" u="none" strike="noStrike" spc="-50">
                <a:solidFill>
                  <a:srgbClr val="FFFFFF"/>
                </a:solidFill>
                <a:ea typeface="SF_HailSnow"/>
              </a:rPr>
              <a:t>위한</a:t>
            </a:r>
            <a:r>
              <a:rPr lang="en-US" sz="4983" b="0" i="0" u="none" strike="noStrike" spc="-50">
                <a:solidFill>
                  <a:srgbClr val="FFFFFF"/>
                </a:solidFill>
                <a:latin typeface="SF_HailSnow"/>
              </a:rPr>
              <a:t> </a:t>
            </a:r>
            <a:r>
              <a:rPr lang="ko-KR" sz="4983" b="0" i="0" u="none" strike="noStrike" spc="-50">
                <a:solidFill>
                  <a:srgbClr val="FFFFFF"/>
                </a:solidFill>
                <a:ea typeface="SF_HailSnow"/>
              </a:rPr>
              <a:t>사용자</a:t>
            </a:r>
            <a:r>
              <a:rPr lang="en-US" sz="4983" b="0" i="0" u="none" strike="noStrike" spc="-50">
                <a:solidFill>
                  <a:srgbClr val="FFFFFF"/>
                </a:solidFill>
                <a:latin typeface="SF_HailSnow"/>
              </a:rPr>
              <a:t> </a:t>
            </a:r>
            <a:r>
              <a:rPr lang="ko-KR" sz="4983" b="0" i="0" u="none" strike="noStrike" spc="-50">
                <a:solidFill>
                  <a:srgbClr val="FFFFFF"/>
                </a:solidFill>
                <a:ea typeface="SF_HailSnow"/>
              </a:rPr>
              <a:t>친화</a:t>
            </a:r>
            <a:r>
              <a:rPr lang="en-US" sz="4983" b="0" i="0" u="none" strike="noStrike" spc="-50">
                <a:solidFill>
                  <a:srgbClr val="FFFFFF"/>
                </a:solidFill>
                <a:latin typeface="SF_HailSnow"/>
              </a:rPr>
              <a:t> </a:t>
            </a:r>
            <a:r>
              <a:rPr lang="ko-KR" sz="4983" b="0" i="0" u="none" strike="noStrike" spc="-50">
                <a:solidFill>
                  <a:srgbClr val="FFFFFF"/>
                </a:solidFill>
                <a:ea typeface="SF_HailSnow"/>
              </a:rPr>
              <a:t>플랫폼</a:t>
            </a:r>
            <a:r>
              <a:rPr lang="en-US" sz="4983" b="0" i="0" u="none" strike="noStrike" spc="-50">
                <a:solidFill>
                  <a:srgbClr val="FFFFFF"/>
                </a:solidFill>
                <a:latin typeface="SF_HailSnow"/>
              </a:rPr>
              <a:t> </a:t>
            </a:r>
            <a:r>
              <a:rPr lang="ko-KR" sz="4983" b="0" i="0" u="none" strike="noStrike" spc="-50">
                <a:solidFill>
                  <a:srgbClr val="FFFFFF"/>
                </a:solidFill>
                <a:ea typeface="SF_HailSnow"/>
              </a:rPr>
              <a:t>제공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2578100" y="4089400"/>
            <a:ext cx="6921500" cy="7620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24499"/>
              </a:lnSpc>
            </a:pPr>
            <a:r>
              <a:rPr lang="ko-KR" sz="4503" b="0" i="0" u="none" strike="noStrike" spc="-135">
                <a:solidFill>
                  <a:srgbClr val="B96BC6"/>
                </a:solidFill>
                <a:ea typeface="SF_HailSnow"/>
              </a:rPr>
              <a:t>대회</a:t>
            </a:r>
            <a:r>
              <a:rPr lang="en-US" sz="4503" b="0" i="0" u="none" strike="noStrike" spc="-135">
                <a:solidFill>
                  <a:srgbClr val="B96BC6"/>
                </a:solidFill>
                <a:latin typeface="SF_HailSnow"/>
              </a:rPr>
              <a:t> </a:t>
            </a:r>
            <a:r>
              <a:rPr lang="ko-KR" sz="4503" b="0" i="0" u="none" strike="noStrike" spc="-135">
                <a:solidFill>
                  <a:srgbClr val="B96BC6"/>
                </a:solidFill>
                <a:ea typeface="SF_HailSnow"/>
              </a:rPr>
              <a:t>목적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2832099" y="5435600"/>
            <a:ext cx="6654801" cy="20955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24499"/>
              </a:lnSpc>
            </a:pPr>
            <a:r>
              <a:rPr lang="ko-KR" sz="3820" b="1" i="0" u="none" strike="noStrike" spc="-113" dirty="0">
                <a:solidFill>
                  <a:srgbClr val="9A30AE"/>
                </a:solidFill>
                <a:ea typeface="SF_HailSnow"/>
              </a:rPr>
              <a:t>공공데이터</a:t>
            </a:r>
            <a:r>
              <a:rPr lang="en-US" sz="3820" b="1" i="0" u="none" strike="noStrike" spc="-113" dirty="0">
                <a:solidFill>
                  <a:srgbClr val="9A30AE"/>
                </a:solidFill>
                <a:latin typeface="SF_HailSnow"/>
              </a:rPr>
              <a:t> </a:t>
            </a:r>
            <a:r>
              <a:rPr lang="ko-KR" sz="3820" b="1" i="0" u="none" strike="noStrike" spc="-113" dirty="0">
                <a:solidFill>
                  <a:srgbClr val="9A30AE"/>
                </a:solidFill>
                <a:ea typeface="SF_HailSnow"/>
              </a:rPr>
              <a:t>기반의</a:t>
            </a:r>
            <a:r>
              <a:rPr lang="en-US" sz="3820" b="1" i="0" u="none" strike="noStrike" spc="-113" dirty="0">
                <a:solidFill>
                  <a:srgbClr val="9A30AE"/>
                </a:solidFill>
                <a:latin typeface="SF_HailSnow"/>
              </a:rPr>
              <a:t> </a:t>
            </a:r>
            <a:r>
              <a:rPr lang="ko-KR" sz="3820" b="1" i="0" u="none" strike="noStrike" spc="-113" dirty="0">
                <a:solidFill>
                  <a:srgbClr val="9A30AE"/>
                </a:solidFill>
                <a:ea typeface="SF_HailSnow"/>
              </a:rPr>
              <a:t>창의적</a:t>
            </a:r>
            <a:r>
              <a:rPr lang="en-US" sz="3820" b="1" i="0" u="none" strike="noStrike" spc="-113" dirty="0">
                <a:solidFill>
                  <a:srgbClr val="9A30AE"/>
                </a:solidFill>
                <a:latin typeface="SF_HailSnow"/>
              </a:rPr>
              <a:t> </a:t>
            </a:r>
            <a:r>
              <a:rPr lang="ko-KR" sz="3820" b="1" i="0" u="none" strike="noStrike" spc="-113" dirty="0">
                <a:solidFill>
                  <a:srgbClr val="9A30AE"/>
                </a:solidFill>
                <a:ea typeface="SF_HailSnow"/>
              </a:rPr>
              <a:t>서비스</a:t>
            </a:r>
            <a:r>
              <a:rPr lang="en-US" sz="3820" b="1" i="0" u="none" strike="noStrike" spc="-113" dirty="0">
                <a:solidFill>
                  <a:srgbClr val="9A30AE"/>
                </a:solidFill>
                <a:latin typeface="SF_HailSnow"/>
              </a:rPr>
              <a:t> </a:t>
            </a:r>
            <a:r>
              <a:rPr lang="ko-KR" sz="3820" b="1" i="0" u="none" strike="noStrike" spc="-113" dirty="0">
                <a:solidFill>
                  <a:srgbClr val="9A30AE"/>
                </a:solidFill>
                <a:ea typeface="SF_HailSnow"/>
              </a:rPr>
              <a:t>개발을</a:t>
            </a:r>
            <a:r>
              <a:rPr lang="en-US" sz="3820" b="1" i="0" u="none" strike="noStrike" spc="-113" dirty="0">
                <a:solidFill>
                  <a:srgbClr val="9A30AE"/>
                </a:solidFill>
                <a:latin typeface="SF_HailSnow"/>
              </a:rPr>
              <a:t> </a:t>
            </a:r>
            <a:r>
              <a:rPr lang="ko-KR" sz="3820" b="1" i="0" u="none" strike="noStrike" spc="-113" dirty="0">
                <a:solidFill>
                  <a:srgbClr val="9A30AE"/>
                </a:solidFill>
                <a:ea typeface="SF_HailSnow"/>
              </a:rPr>
              <a:t>통해</a:t>
            </a:r>
            <a:r>
              <a:rPr lang="en-US" sz="3820" b="1" i="0" u="none" strike="noStrike" spc="-113" dirty="0">
                <a:solidFill>
                  <a:srgbClr val="9A30AE"/>
                </a:solidFill>
                <a:latin typeface="SF_HailSnow"/>
              </a:rPr>
              <a:t> </a:t>
            </a:r>
            <a:r>
              <a:rPr lang="ko-KR" sz="3820" b="1" i="0" u="none" strike="noStrike" spc="-113" dirty="0">
                <a:solidFill>
                  <a:srgbClr val="9A30AE"/>
                </a:solidFill>
                <a:ea typeface="SF_HailSnow"/>
              </a:rPr>
              <a:t>체육</a:t>
            </a:r>
            <a:r>
              <a:rPr lang="en-US" sz="3820" b="1" i="0" u="none" strike="noStrike" spc="-113" dirty="0">
                <a:solidFill>
                  <a:srgbClr val="9A30AE"/>
                </a:solidFill>
                <a:latin typeface="SF_HailSnow"/>
              </a:rPr>
              <a:t> </a:t>
            </a:r>
            <a:r>
              <a:rPr lang="ko-KR" sz="3820" b="1" i="0" u="none" strike="noStrike" spc="-113" dirty="0">
                <a:solidFill>
                  <a:srgbClr val="9A30AE"/>
                </a:solidFill>
                <a:ea typeface="SF_HailSnow"/>
              </a:rPr>
              <a:t>데이터</a:t>
            </a:r>
            <a:r>
              <a:rPr lang="en-US" sz="3820" b="1" i="0" u="none" strike="noStrike" spc="-113" dirty="0">
                <a:solidFill>
                  <a:srgbClr val="9A30AE"/>
                </a:solidFill>
                <a:latin typeface="SF_HailSnow"/>
              </a:rPr>
              <a:t> </a:t>
            </a:r>
            <a:r>
              <a:rPr lang="ko-KR" sz="3820" b="1" i="0" u="none" strike="noStrike" spc="-113" dirty="0">
                <a:solidFill>
                  <a:srgbClr val="9A30AE"/>
                </a:solidFill>
                <a:ea typeface="SF_HailSnow"/>
              </a:rPr>
              <a:t>활용을</a:t>
            </a:r>
            <a:r>
              <a:rPr lang="en-US" sz="3820" b="1" i="0" u="none" strike="noStrike" spc="-113" dirty="0">
                <a:solidFill>
                  <a:srgbClr val="9A30AE"/>
                </a:solidFill>
                <a:latin typeface="SF_HailSnow"/>
              </a:rPr>
              <a:t> </a:t>
            </a:r>
            <a:r>
              <a:rPr lang="ko-KR" sz="3820" b="1" i="0" u="none" strike="noStrike" spc="-113" dirty="0">
                <a:solidFill>
                  <a:srgbClr val="9A30AE"/>
                </a:solidFill>
                <a:ea typeface="SF_HailSnow"/>
              </a:rPr>
              <a:t>활성화하고</a:t>
            </a:r>
            <a:r>
              <a:rPr lang="en-US" sz="3820" b="1" i="0" u="none" strike="noStrike" spc="-113" dirty="0">
                <a:solidFill>
                  <a:srgbClr val="9A30AE"/>
                </a:solidFill>
                <a:latin typeface="SF_HailSnow"/>
              </a:rPr>
              <a:t> </a:t>
            </a:r>
            <a:r>
              <a:rPr lang="ko-KR" sz="3820" b="1" i="0" u="none" strike="noStrike" spc="-113" dirty="0">
                <a:solidFill>
                  <a:srgbClr val="9A30AE"/>
                </a:solidFill>
                <a:ea typeface="SF_HailSnow"/>
              </a:rPr>
              <a:t>국민</a:t>
            </a:r>
            <a:r>
              <a:rPr lang="en-US" sz="3820" b="1" i="0" u="none" strike="noStrike" spc="-113" dirty="0">
                <a:solidFill>
                  <a:srgbClr val="9A30AE"/>
                </a:solidFill>
                <a:latin typeface="SF_HailSnow"/>
              </a:rPr>
              <a:t> </a:t>
            </a:r>
            <a:r>
              <a:rPr lang="ko-KR" sz="3820" b="1" i="0" u="none" strike="noStrike" spc="-113" dirty="0">
                <a:solidFill>
                  <a:srgbClr val="9A30AE"/>
                </a:solidFill>
                <a:ea typeface="SF_HailSnow"/>
              </a:rPr>
              <a:t>참여를</a:t>
            </a:r>
            <a:r>
              <a:rPr lang="en-US" sz="3820" b="1" i="0" u="none" strike="noStrike" spc="-113" dirty="0">
                <a:solidFill>
                  <a:srgbClr val="9A30AE"/>
                </a:solidFill>
                <a:latin typeface="SF_HailSnow"/>
              </a:rPr>
              <a:t> </a:t>
            </a:r>
            <a:r>
              <a:rPr lang="ko-KR" sz="3820" b="1" i="0" u="none" strike="noStrike" spc="-113" dirty="0">
                <a:solidFill>
                  <a:srgbClr val="9A30AE"/>
                </a:solidFill>
                <a:ea typeface="SF_HailSnow"/>
              </a:rPr>
              <a:t>확대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2590800" y="8775700"/>
            <a:ext cx="6896100" cy="7620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24499"/>
              </a:lnSpc>
            </a:pPr>
            <a:r>
              <a:rPr lang="ko-KR" sz="4503" b="0" i="0" u="none" strike="noStrike" spc="-135">
                <a:solidFill>
                  <a:srgbClr val="B96BC6"/>
                </a:solidFill>
                <a:ea typeface="SF_HailSnow"/>
              </a:rPr>
              <a:t>공모</a:t>
            </a:r>
            <a:r>
              <a:rPr lang="en-US" sz="4503" b="0" i="0" u="none" strike="noStrike" spc="-135">
                <a:solidFill>
                  <a:srgbClr val="B96BC6"/>
                </a:solidFill>
                <a:latin typeface="SF_HailSnow"/>
              </a:rPr>
              <a:t> </a:t>
            </a:r>
            <a:r>
              <a:rPr lang="ko-KR" sz="4503" b="0" i="0" u="none" strike="noStrike" spc="-135">
                <a:solidFill>
                  <a:srgbClr val="B96BC6"/>
                </a:solidFill>
                <a:ea typeface="SF_HailSnow"/>
              </a:rPr>
              <a:t>기간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3886200" y="10464800"/>
            <a:ext cx="4343400" cy="16637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24499"/>
              </a:lnSpc>
            </a:pPr>
            <a:r>
              <a:rPr lang="en" sz="4503" b="0" i="0" u="none" strike="noStrike" spc="-135">
                <a:solidFill>
                  <a:srgbClr val="541D7A"/>
                </a:solidFill>
                <a:latin typeface="SF_HailSnow"/>
              </a:rPr>
              <a:t>2025. 08. 01 ~ 2025. 12. 07</a:t>
            </a:r>
          </a:p>
        </p:txBody>
      </p:sp>
      <p:pic>
        <p:nvPicPr>
          <p:cNvPr id="36" name="Picture 36">
            <a:hlinkClick r:id="rId14"/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899900" y="3302000"/>
            <a:ext cx="11722100" cy="94488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07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0" y="1181100"/>
            <a:ext cx="4191000" cy="1600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1181100"/>
            <a:ext cx="17094200" cy="16002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9900900" y="1790700"/>
            <a:ext cx="2552700" cy="393700"/>
          </a:xfrm>
          <a:prstGeom prst="rect">
            <a:avLst/>
          </a:prstGeom>
        </p:spPr>
        <p:txBody>
          <a:bodyPr lIns="0" tIns="28490" rIns="0" bIns="0" rtlCol="0" anchor="t"/>
          <a:lstStyle/>
          <a:p>
            <a:pPr lvl="0" algn="r">
              <a:lnSpc>
                <a:spcPct val="99600"/>
              </a:lnSpc>
            </a:pPr>
            <a:endParaRPr lang="en" sz="2243" b="0" i="0" u="none" strike="noStrike" spc="-22" dirty="0">
              <a:solidFill>
                <a:srgbClr val="FFFFFF"/>
              </a:solidFill>
              <a:latin typeface="SF_HailSnow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943100" y="1460500"/>
            <a:ext cx="3124200" cy="1130300"/>
          </a:xfrm>
          <a:prstGeom prst="rect">
            <a:avLst/>
          </a:prstGeom>
        </p:spPr>
        <p:txBody>
          <a:bodyPr lIns="0" tIns="81072" rIns="0" bIns="0" rtlCol="0" anchor="t"/>
          <a:lstStyle/>
          <a:p>
            <a:pPr lvl="0" algn="l">
              <a:lnSpc>
                <a:spcPct val="99600"/>
              </a:lnSpc>
            </a:pPr>
            <a:r>
              <a:rPr lang="en" sz="6383" b="0" i="0" u="none" strike="noStrike" spc="-128">
                <a:solidFill>
                  <a:srgbClr val="41C5FF"/>
                </a:solidFill>
                <a:latin typeface="SF_HailSnow"/>
              </a:rPr>
              <a:t>PART 1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-2908300" y="8153400"/>
            <a:ext cx="9385300" cy="25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87600" y="3467100"/>
            <a:ext cx="7404100" cy="43688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20600" y="3467100"/>
            <a:ext cx="10807700" cy="20066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20600" y="5829300"/>
            <a:ext cx="10807700" cy="20066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20600" y="8191500"/>
            <a:ext cx="10807700" cy="20066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20600" y="10541000"/>
            <a:ext cx="10807700" cy="20066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55300" y="7467600"/>
            <a:ext cx="889000" cy="10922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87600" y="8191500"/>
            <a:ext cx="7404100" cy="43688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0800000">
            <a:off x="2832100" y="5219700"/>
            <a:ext cx="6515100" cy="508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10800000">
            <a:off x="2832100" y="9944100"/>
            <a:ext cx="6515100" cy="508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379700" y="1816100"/>
            <a:ext cx="342900" cy="3429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989300" y="1816100"/>
            <a:ext cx="342900" cy="3429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6586200" y="1816100"/>
            <a:ext cx="342900" cy="3429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7195800" y="1816100"/>
            <a:ext cx="342900" cy="3429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4876800" y="1384300"/>
            <a:ext cx="1193800" cy="2006600"/>
          </a:xfrm>
          <a:prstGeom prst="rect">
            <a:avLst/>
          </a:prstGeom>
        </p:spPr>
        <p:txBody>
          <a:bodyPr lIns="0" tIns="143430" rIns="0" bIns="0" rtlCol="0" anchor="t"/>
          <a:lstStyle/>
          <a:p>
            <a:pPr lvl="0" algn="l">
              <a:lnSpc>
                <a:spcPct val="99600"/>
              </a:lnSpc>
            </a:pPr>
            <a:r>
              <a:rPr lang="en" sz="11293" b="0" i="0" u="none" strike="noStrike">
                <a:solidFill>
                  <a:srgbClr val="41C5FF"/>
                </a:solidFill>
                <a:latin typeface="SF_HailSnow"/>
              </a:rPr>
              <a:t>*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6032500" y="1460500"/>
            <a:ext cx="4724400" cy="1130300"/>
          </a:xfrm>
          <a:prstGeom prst="rect">
            <a:avLst/>
          </a:prstGeom>
        </p:spPr>
        <p:txBody>
          <a:bodyPr lIns="0" tIns="81072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6383" b="0" i="0" u="none" strike="noStrike">
                <a:solidFill>
                  <a:srgbClr val="FFFFFF"/>
                </a:solidFill>
                <a:ea typeface="SF_HailSnow"/>
              </a:rPr>
              <a:t>프로젝트</a:t>
            </a:r>
            <a:r>
              <a:rPr lang="en-US" sz="6383" b="0" i="0" u="none" strike="noStrike">
                <a:solidFill>
                  <a:srgbClr val="FFFFFF"/>
                </a:solidFill>
                <a:latin typeface="SF_HailSnow"/>
              </a:rPr>
              <a:t> </a:t>
            </a:r>
            <a:r>
              <a:rPr lang="ko-KR" sz="6383" b="0" i="0" u="none" strike="noStrike">
                <a:solidFill>
                  <a:srgbClr val="FFFFFF"/>
                </a:solidFill>
                <a:ea typeface="SF_HailSnow"/>
              </a:rPr>
              <a:t>개요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977900" y="3835400"/>
            <a:ext cx="419100" cy="685800"/>
          </a:xfrm>
          <a:prstGeom prst="rect">
            <a:avLst/>
          </a:prstGeom>
        </p:spPr>
        <p:txBody>
          <a:bodyPr lIns="0" tIns="48636" rIns="0" bIns="0" rtlCol="0" anchor="t"/>
          <a:lstStyle/>
          <a:p>
            <a:pPr lvl="0" algn="l">
              <a:lnSpc>
                <a:spcPct val="99600"/>
              </a:lnSpc>
            </a:pPr>
            <a:r>
              <a:rPr lang="en" sz="3829" b="0" i="0" u="none" strike="noStrike" spc="-38" dirty="0">
                <a:solidFill>
                  <a:srgbClr val="FFFFFF"/>
                </a:solidFill>
                <a:latin typeface="SF_HailSnow"/>
              </a:rPr>
              <a:t>1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977900" y="5486400"/>
            <a:ext cx="419100" cy="685800"/>
          </a:xfrm>
          <a:prstGeom prst="rect">
            <a:avLst/>
          </a:prstGeom>
        </p:spPr>
        <p:txBody>
          <a:bodyPr lIns="0" tIns="48636" rIns="0" bIns="0" rtlCol="0" anchor="t"/>
          <a:lstStyle/>
          <a:p>
            <a:pPr lvl="0" algn="l">
              <a:lnSpc>
                <a:spcPct val="99600"/>
              </a:lnSpc>
            </a:pPr>
            <a:r>
              <a:rPr lang="en" sz="3829" b="0" i="0" u="none" strike="noStrike" spc="-38">
                <a:solidFill>
                  <a:srgbClr val="FFFFFF"/>
                </a:solidFill>
                <a:latin typeface="SF_HailSnow"/>
              </a:rPr>
              <a:t>2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977900" y="7124700"/>
            <a:ext cx="419100" cy="685800"/>
          </a:xfrm>
          <a:prstGeom prst="rect">
            <a:avLst/>
          </a:prstGeom>
        </p:spPr>
        <p:txBody>
          <a:bodyPr lIns="0" tIns="48636" rIns="0" bIns="0" rtlCol="0" anchor="t"/>
          <a:lstStyle/>
          <a:p>
            <a:pPr lvl="0" algn="l">
              <a:lnSpc>
                <a:spcPct val="99600"/>
              </a:lnSpc>
            </a:pPr>
            <a:r>
              <a:rPr lang="en" sz="3829" b="0" i="0" u="none" strike="noStrike" spc="-38">
                <a:solidFill>
                  <a:srgbClr val="FFFFFF"/>
                </a:solidFill>
                <a:latin typeface="SF_HailSnow"/>
              </a:rPr>
              <a:t>3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977900" y="8763000"/>
            <a:ext cx="419100" cy="685800"/>
          </a:xfrm>
          <a:prstGeom prst="rect">
            <a:avLst/>
          </a:prstGeom>
        </p:spPr>
        <p:txBody>
          <a:bodyPr lIns="0" tIns="48636" rIns="0" bIns="0" rtlCol="0" anchor="t"/>
          <a:lstStyle/>
          <a:p>
            <a:pPr lvl="0" algn="l">
              <a:lnSpc>
                <a:spcPct val="99600"/>
              </a:lnSpc>
            </a:pPr>
            <a:r>
              <a:rPr lang="en" sz="3829" b="0" i="0" u="none" strike="noStrike" spc="-38">
                <a:solidFill>
                  <a:srgbClr val="FFFFFF"/>
                </a:solidFill>
                <a:latin typeface="SF_HailSnow"/>
              </a:rPr>
              <a:t>4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977900" y="12039600"/>
            <a:ext cx="419100" cy="685800"/>
          </a:xfrm>
          <a:prstGeom prst="rect">
            <a:avLst/>
          </a:prstGeom>
        </p:spPr>
        <p:txBody>
          <a:bodyPr lIns="0" tIns="48636" rIns="0" bIns="0" rtlCol="0" anchor="t"/>
          <a:lstStyle/>
          <a:p>
            <a:pPr lvl="0" algn="l">
              <a:lnSpc>
                <a:spcPct val="99600"/>
              </a:lnSpc>
            </a:pPr>
            <a:r>
              <a:rPr lang="en" sz="3829" b="0" i="0" u="none" strike="noStrike" spc="-38">
                <a:solidFill>
                  <a:srgbClr val="FFFFFF"/>
                </a:solidFill>
                <a:latin typeface="SF_HailSnow"/>
              </a:rPr>
              <a:t>6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977900" y="10388600"/>
            <a:ext cx="419100" cy="685800"/>
          </a:xfrm>
          <a:prstGeom prst="rect">
            <a:avLst/>
          </a:prstGeom>
        </p:spPr>
        <p:txBody>
          <a:bodyPr lIns="0" tIns="48636" rIns="0" bIns="0" rtlCol="0" anchor="t"/>
          <a:lstStyle/>
          <a:p>
            <a:pPr lvl="0" algn="l">
              <a:lnSpc>
                <a:spcPct val="99600"/>
              </a:lnSpc>
            </a:pPr>
            <a:r>
              <a:rPr lang="en" sz="3829" b="0" i="0" u="none" strike="noStrike" spc="-38">
                <a:solidFill>
                  <a:srgbClr val="FFFFFF"/>
                </a:solidFill>
                <a:latin typeface="SF_HailSnow"/>
              </a:rPr>
              <a:t>5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2725400" y="3619500"/>
            <a:ext cx="10210800" cy="17907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24499"/>
              </a:lnSpc>
            </a:pPr>
            <a:r>
              <a:rPr lang="ko-KR" sz="4983" b="0" i="0" u="none" strike="noStrike" spc="-150">
                <a:solidFill>
                  <a:srgbClr val="FFFFFF"/>
                </a:solidFill>
                <a:ea typeface="SF_HailSnow"/>
              </a:rPr>
              <a:t>체육시설</a:t>
            </a:r>
            <a:r>
              <a:rPr lang="en-US" sz="4983" b="0" i="0" u="none" strike="noStrike" spc="-150">
                <a:solidFill>
                  <a:srgbClr val="FFFFFF"/>
                </a:solidFill>
                <a:latin typeface="SF_HailSnow"/>
              </a:rPr>
              <a:t> </a:t>
            </a:r>
            <a:r>
              <a:rPr lang="ko-KR" sz="4983" b="0" i="0" u="none" strike="noStrike" spc="-150">
                <a:solidFill>
                  <a:srgbClr val="FFFFFF"/>
                </a:solidFill>
                <a:ea typeface="SF_HailSnow"/>
              </a:rPr>
              <a:t>정보가</a:t>
            </a:r>
            <a:r>
              <a:rPr lang="en-US" sz="4983" b="0" i="0" u="none" strike="noStrike" spc="-150">
                <a:solidFill>
                  <a:srgbClr val="FFFFFF"/>
                </a:solidFill>
                <a:latin typeface="SF_HailSnow"/>
              </a:rPr>
              <a:t> </a:t>
            </a:r>
            <a:r>
              <a:rPr lang="ko-KR" sz="4983" b="0" i="0" u="none" strike="noStrike" spc="-150">
                <a:solidFill>
                  <a:srgbClr val="FFFFFF"/>
                </a:solidFill>
                <a:ea typeface="SF_HailSnow"/>
              </a:rPr>
              <a:t>여러</a:t>
            </a:r>
            <a:r>
              <a:rPr lang="en-US" sz="4983" b="0" i="0" u="none" strike="noStrike" spc="-150">
                <a:solidFill>
                  <a:srgbClr val="FFFFFF"/>
                </a:solidFill>
                <a:latin typeface="SF_HailSnow"/>
              </a:rPr>
              <a:t> </a:t>
            </a:r>
            <a:r>
              <a:rPr lang="ko-KR" sz="4983" b="0" i="0" u="none" strike="noStrike" spc="-150">
                <a:solidFill>
                  <a:srgbClr val="FFFFFF"/>
                </a:solidFill>
                <a:ea typeface="SF_HailSnow"/>
              </a:rPr>
              <a:t>사이트에</a:t>
            </a:r>
            <a:r>
              <a:rPr lang="en-US" sz="4983" b="0" i="0" u="none" strike="noStrike" spc="-150">
                <a:solidFill>
                  <a:srgbClr val="FFFFFF"/>
                </a:solidFill>
                <a:latin typeface="SF_HailSnow"/>
              </a:rPr>
              <a:t> </a:t>
            </a:r>
            <a:r>
              <a:rPr lang="ko-KR" sz="4983" b="0" i="0" u="none" strike="noStrike" spc="-150">
                <a:solidFill>
                  <a:srgbClr val="FFFFFF"/>
                </a:solidFill>
                <a:ea typeface="SF_HailSnow"/>
              </a:rPr>
              <a:t>분산되어</a:t>
            </a:r>
            <a:r>
              <a:rPr lang="en-US" sz="4983" b="0" i="0" u="none" strike="noStrike" spc="-150">
                <a:solidFill>
                  <a:srgbClr val="FFFFFF"/>
                </a:solidFill>
                <a:latin typeface="SF_HailSnow"/>
              </a:rPr>
              <a:t> </a:t>
            </a:r>
            <a:r>
              <a:rPr lang="ko-KR" sz="4983" b="0" i="0" u="none" strike="noStrike" spc="-150">
                <a:solidFill>
                  <a:srgbClr val="FFFFFF"/>
                </a:solidFill>
                <a:ea typeface="SF_HailSnow"/>
              </a:rPr>
              <a:t>있어</a:t>
            </a:r>
            <a:r>
              <a:rPr lang="en-US" sz="4983" b="0" i="0" u="none" strike="noStrike" spc="-150">
                <a:solidFill>
                  <a:srgbClr val="FFFFFF"/>
                </a:solidFill>
                <a:latin typeface="SF_HailSnow"/>
              </a:rPr>
              <a:t> </a:t>
            </a:r>
            <a:r>
              <a:rPr lang="ko-KR" sz="4983" b="0" i="0" u="none" strike="noStrike" spc="-150">
                <a:solidFill>
                  <a:srgbClr val="FFFFFF"/>
                </a:solidFill>
                <a:ea typeface="SF_HailSnow"/>
              </a:rPr>
              <a:t>찾기</a:t>
            </a:r>
            <a:r>
              <a:rPr lang="en-US" sz="4983" b="0" i="0" u="none" strike="noStrike" spc="-150">
                <a:solidFill>
                  <a:srgbClr val="FFFFFF"/>
                </a:solidFill>
                <a:latin typeface="SF_HailSnow"/>
              </a:rPr>
              <a:t> </a:t>
            </a:r>
            <a:r>
              <a:rPr lang="ko-KR" sz="4983" b="0" i="0" u="none" strike="noStrike" spc="-150">
                <a:solidFill>
                  <a:srgbClr val="FFFFFF"/>
                </a:solidFill>
                <a:ea typeface="SF_HailSnow"/>
              </a:rPr>
              <a:t>어려움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2700000" y="5956300"/>
            <a:ext cx="10261600" cy="17907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24499"/>
              </a:lnSpc>
            </a:pPr>
            <a:r>
              <a:rPr lang="ko-KR" sz="4983" b="0" i="0" u="none" strike="noStrike" spc="-50">
                <a:solidFill>
                  <a:srgbClr val="FFFFFF"/>
                </a:solidFill>
                <a:ea typeface="SF_HailSnow"/>
              </a:rPr>
              <a:t>국민체육진흥공단</a:t>
            </a:r>
            <a:r>
              <a:rPr lang="en-US" sz="4983" b="0" i="0" u="none" strike="noStrike" spc="-50">
                <a:solidFill>
                  <a:srgbClr val="FFFFFF"/>
                </a:solidFill>
                <a:latin typeface="SF_HailSnow"/>
              </a:rPr>
              <a:t> </a:t>
            </a:r>
            <a:r>
              <a:rPr lang="ko-KR" sz="4983" b="0" i="0" u="none" strike="noStrike" spc="-50">
                <a:solidFill>
                  <a:srgbClr val="FFFFFF"/>
                </a:solidFill>
                <a:ea typeface="SF_HailSnow"/>
              </a:rPr>
              <a:t>전국체육시설</a:t>
            </a:r>
            <a:r>
              <a:rPr lang="en-US" sz="4983" b="0" i="0" u="none" strike="noStrike" spc="-50">
                <a:solidFill>
                  <a:srgbClr val="FFFFFF"/>
                </a:solidFill>
                <a:latin typeface="SF_HailSnow"/>
              </a:rPr>
              <a:t> </a:t>
            </a:r>
            <a:r>
              <a:rPr lang="ko-KR" sz="4983" b="0" i="0" u="none" strike="noStrike" spc="-50">
                <a:solidFill>
                  <a:srgbClr val="FFFFFF"/>
                </a:solidFill>
                <a:ea typeface="SF_HailSnow"/>
              </a:rPr>
              <a:t>정보</a:t>
            </a:r>
            <a:r>
              <a:rPr lang="en-US" sz="4983" b="0" i="0" u="none" strike="noStrike" spc="-50">
                <a:solidFill>
                  <a:srgbClr val="FFFFFF"/>
                </a:solidFill>
                <a:latin typeface="SF_HailSnow"/>
              </a:rPr>
              <a:t> API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2687300" y="8293100"/>
            <a:ext cx="10299700" cy="17907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24499"/>
              </a:lnSpc>
            </a:pPr>
            <a:r>
              <a:rPr lang="ko-KR" sz="4983" b="0" i="0" u="none" strike="noStrike" spc="-150">
                <a:solidFill>
                  <a:srgbClr val="FFFFFF"/>
                </a:solidFill>
                <a:ea typeface="SF_HailSnow"/>
              </a:rPr>
              <a:t>지역</a:t>
            </a:r>
            <a:r>
              <a:rPr lang="en-US" sz="4983" b="0" i="0" u="none" strike="noStrike" spc="-150">
                <a:solidFill>
                  <a:srgbClr val="FFFFFF"/>
                </a:solidFill>
                <a:latin typeface="SF_HailSnow"/>
              </a:rPr>
              <a:t> + </a:t>
            </a:r>
            <a:r>
              <a:rPr lang="ko-KR" sz="4983" b="0" i="0" u="none" strike="noStrike" spc="-150">
                <a:solidFill>
                  <a:srgbClr val="FFFFFF"/>
                </a:solidFill>
                <a:ea typeface="SF_HailSnow"/>
              </a:rPr>
              <a:t>시설종류</a:t>
            </a:r>
            <a:r>
              <a:rPr lang="en-US" sz="4983" b="0" i="0" u="none" strike="noStrike" spc="-150">
                <a:solidFill>
                  <a:srgbClr val="FFFFFF"/>
                </a:solidFill>
                <a:latin typeface="SF_HailSnow"/>
              </a:rPr>
              <a:t> + </a:t>
            </a:r>
            <a:r>
              <a:rPr lang="ko-KR" sz="4983" b="0" i="0" u="none" strike="noStrike" spc="-150">
                <a:solidFill>
                  <a:srgbClr val="FFFFFF"/>
                </a:solidFill>
                <a:ea typeface="SF_HailSnow"/>
              </a:rPr>
              <a:t>운동종목</a:t>
            </a:r>
            <a:r>
              <a:rPr lang="en-US" sz="4983" b="0" i="0" u="none" strike="noStrike" spc="-150">
                <a:solidFill>
                  <a:srgbClr val="FFFFFF"/>
                </a:solidFill>
                <a:latin typeface="SF_HailSnow"/>
              </a:rPr>
              <a:t> </a:t>
            </a:r>
            <a:r>
              <a:rPr lang="ko-KR" sz="4983" b="0" i="0" u="none" strike="noStrike" spc="-150">
                <a:solidFill>
                  <a:srgbClr val="FFFFFF"/>
                </a:solidFill>
                <a:ea typeface="SF_HailSnow"/>
              </a:rPr>
              <a:t>조건으로</a:t>
            </a:r>
            <a:r>
              <a:rPr lang="en-US" sz="4983" b="0" i="0" u="none" strike="noStrike" spc="-150">
                <a:solidFill>
                  <a:srgbClr val="FFFFFF"/>
                </a:solidFill>
                <a:latin typeface="SF_HailSnow"/>
              </a:rPr>
              <a:t> </a:t>
            </a:r>
            <a:r>
              <a:rPr lang="ko-KR" sz="4983" b="0" i="0" u="none" strike="noStrike" spc="-150">
                <a:solidFill>
                  <a:srgbClr val="FFFFFF"/>
                </a:solidFill>
                <a:ea typeface="SF_HailSnow"/>
              </a:rPr>
              <a:t>체육시설</a:t>
            </a:r>
            <a:r>
              <a:rPr lang="en-US" sz="4983" b="0" i="0" u="none" strike="noStrike" spc="-150">
                <a:solidFill>
                  <a:srgbClr val="FFFFFF"/>
                </a:solidFill>
                <a:latin typeface="SF_HailSnow"/>
              </a:rPr>
              <a:t> </a:t>
            </a:r>
            <a:r>
              <a:rPr lang="ko-KR" sz="4983" b="0" i="0" u="none" strike="noStrike" spc="-150">
                <a:solidFill>
                  <a:srgbClr val="FFFFFF"/>
                </a:solidFill>
                <a:ea typeface="SF_HailSnow"/>
              </a:rPr>
              <a:t>실시간</a:t>
            </a:r>
            <a:r>
              <a:rPr lang="en-US" sz="4983" b="0" i="0" u="none" strike="noStrike" spc="-150">
                <a:solidFill>
                  <a:srgbClr val="FFFFFF"/>
                </a:solidFill>
                <a:latin typeface="SF_HailSnow"/>
              </a:rPr>
              <a:t> </a:t>
            </a:r>
            <a:r>
              <a:rPr lang="ko-KR" sz="4983" b="0" i="0" u="none" strike="noStrike" spc="-150">
                <a:solidFill>
                  <a:srgbClr val="FFFFFF"/>
                </a:solidFill>
                <a:ea typeface="SF_HailSnow"/>
              </a:rPr>
              <a:t>검색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2649200" y="10718800"/>
            <a:ext cx="10490200" cy="17907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24499"/>
              </a:lnSpc>
            </a:pPr>
            <a:r>
              <a:rPr lang="ko-KR" sz="4983" b="0" i="0" u="none" strike="noStrike" spc="-50">
                <a:solidFill>
                  <a:srgbClr val="FFFFFF"/>
                </a:solidFill>
                <a:ea typeface="SF_HailSnow"/>
              </a:rPr>
              <a:t>생활체육</a:t>
            </a:r>
            <a:r>
              <a:rPr lang="en-US" sz="4983" b="0" i="0" u="none" strike="noStrike" spc="-50">
                <a:solidFill>
                  <a:srgbClr val="FFFFFF"/>
                </a:solidFill>
                <a:latin typeface="SF_HailSnow"/>
              </a:rPr>
              <a:t> </a:t>
            </a:r>
            <a:r>
              <a:rPr lang="ko-KR" sz="4983" b="0" i="0" u="none" strike="noStrike" spc="-50">
                <a:solidFill>
                  <a:srgbClr val="FFFFFF"/>
                </a:solidFill>
                <a:ea typeface="SF_HailSnow"/>
              </a:rPr>
              <a:t>참여</a:t>
            </a:r>
            <a:r>
              <a:rPr lang="en-US" sz="4983" b="0" i="0" u="none" strike="noStrike" spc="-50">
                <a:solidFill>
                  <a:srgbClr val="FFFFFF"/>
                </a:solidFill>
                <a:latin typeface="SF_HailSnow"/>
              </a:rPr>
              <a:t> </a:t>
            </a:r>
            <a:r>
              <a:rPr lang="ko-KR" sz="4983" b="0" i="0" u="none" strike="noStrike" spc="-50">
                <a:solidFill>
                  <a:srgbClr val="FFFFFF"/>
                </a:solidFill>
                <a:ea typeface="SF_HailSnow"/>
              </a:rPr>
              <a:t>증가를</a:t>
            </a:r>
            <a:r>
              <a:rPr lang="en-US" sz="4983" b="0" i="0" u="none" strike="noStrike" spc="-50">
                <a:solidFill>
                  <a:srgbClr val="FFFFFF"/>
                </a:solidFill>
                <a:latin typeface="SF_HailSnow"/>
              </a:rPr>
              <a:t> </a:t>
            </a:r>
            <a:r>
              <a:rPr lang="ko-KR" sz="4983" b="0" i="0" u="none" strike="noStrike" spc="-50">
                <a:solidFill>
                  <a:srgbClr val="FFFFFF"/>
                </a:solidFill>
                <a:ea typeface="SF_HailSnow"/>
              </a:rPr>
              <a:t>위한</a:t>
            </a:r>
            <a:r>
              <a:rPr lang="en-US" sz="4983" b="0" i="0" u="none" strike="noStrike" spc="-50">
                <a:solidFill>
                  <a:srgbClr val="FFFFFF"/>
                </a:solidFill>
                <a:latin typeface="SF_HailSnow"/>
              </a:rPr>
              <a:t> </a:t>
            </a:r>
            <a:r>
              <a:rPr lang="ko-KR" sz="4983" b="0" i="0" u="none" strike="noStrike" spc="-50">
                <a:solidFill>
                  <a:srgbClr val="FFFFFF"/>
                </a:solidFill>
                <a:ea typeface="SF_HailSnow"/>
              </a:rPr>
              <a:t>사용자</a:t>
            </a:r>
            <a:r>
              <a:rPr lang="en-US" sz="4983" b="0" i="0" u="none" strike="noStrike" spc="-50">
                <a:solidFill>
                  <a:srgbClr val="FFFFFF"/>
                </a:solidFill>
                <a:latin typeface="SF_HailSnow"/>
              </a:rPr>
              <a:t> </a:t>
            </a:r>
            <a:r>
              <a:rPr lang="ko-KR" sz="4983" b="0" i="0" u="none" strike="noStrike" spc="-50">
                <a:solidFill>
                  <a:srgbClr val="FFFFFF"/>
                </a:solidFill>
                <a:ea typeface="SF_HailSnow"/>
              </a:rPr>
              <a:t>친화</a:t>
            </a:r>
            <a:r>
              <a:rPr lang="en-US" sz="4983" b="0" i="0" u="none" strike="noStrike" spc="-50">
                <a:solidFill>
                  <a:srgbClr val="FFFFFF"/>
                </a:solidFill>
                <a:latin typeface="SF_HailSnow"/>
              </a:rPr>
              <a:t> </a:t>
            </a:r>
            <a:r>
              <a:rPr lang="ko-KR" sz="4983" b="0" i="0" u="none" strike="noStrike" spc="-50">
                <a:solidFill>
                  <a:srgbClr val="FFFFFF"/>
                </a:solidFill>
                <a:ea typeface="SF_HailSnow"/>
              </a:rPr>
              <a:t>플랫폼</a:t>
            </a:r>
            <a:r>
              <a:rPr lang="en-US" sz="4983" b="0" i="0" u="none" strike="noStrike" spc="-50">
                <a:solidFill>
                  <a:srgbClr val="FFFFFF"/>
                </a:solidFill>
                <a:latin typeface="SF_HailSnow"/>
              </a:rPr>
              <a:t> </a:t>
            </a:r>
            <a:r>
              <a:rPr lang="ko-KR" sz="4983" b="0" i="0" u="none" strike="noStrike" spc="-50">
                <a:solidFill>
                  <a:srgbClr val="FFFFFF"/>
                </a:solidFill>
                <a:ea typeface="SF_HailSnow"/>
              </a:rPr>
              <a:t>제공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2578100" y="4089400"/>
            <a:ext cx="6921500" cy="8001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24499"/>
              </a:lnSpc>
            </a:pPr>
            <a:r>
              <a:rPr lang="ko-KR" sz="4503" b="0" i="0" u="none" strike="noStrike" spc="-135">
                <a:solidFill>
                  <a:srgbClr val="B96BC6"/>
                </a:solidFill>
                <a:ea typeface="SF_HailSnow"/>
              </a:rPr>
              <a:t>프로젝트</a:t>
            </a:r>
            <a:r>
              <a:rPr lang="en-US" sz="4503" b="0" i="0" u="none" strike="noStrike" spc="-135">
                <a:solidFill>
                  <a:srgbClr val="B96BC6"/>
                </a:solidFill>
                <a:latin typeface="SF_HailSnow"/>
              </a:rPr>
              <a:t> </a:t>
            </a:r>
            <a:r>
              <a:rPr lang="ko-KR" sz="4503" b="0" i="0" u="none" strike="noStrike" spc="-135">
                <a:solidFill>
                  <a:srgbClr val="B96BC6"/>
                </a:solidFill>
                <a:ea typeface="SF_HailSnow"/>
              </a:rPr>
              <a:t>명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3022600" y="5753100"/>
            <a:ext cx="6286500" cy="16637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24499"/>
              </a:lnSpc>
            </a:pPr>
            <a:r>
              <a:rPr lang="ko-KR" sz="4503" b="1" i="0" u="none" strike="noStrike" spc="-135">
                <a:solidFill>
                  <a:srgbClr val="9A30AE"/>
                </a:solidFill>
                <a:ea typeface="SF_HailSnow"/>
              </a:rPr>
              <a:t>전국</a:t>
            </a:r>
            <a:r>
              <a:rPr lang="en-US" sz="4503" b="1" i="0" u="none" strike="noStrike" spc="-135">
                <a:solidFill>
                  <a:srgbClr val="9A30AE"/>
                </a:solidFill>
                <a:latin typeface="SF_HailSnow"/>
              </a:rPr>
              <a:t> </a:t>
            </a:r>
            <a:r>
              <a:rPr lang="ko-KR" sz="4503" b="1" i="0" u="none" strike="noStrike" spc="-135">
                <a:solidFill>
                  <a:srgbClr val="9A30AE"/>
                </a:solidFill>
                <a:ea typeface="SF_HailSnow"/>
              </a:rPr>
              <a:t>체육시설</a:t>
            </a:r>
            <a:r>
              <a:rPr lang="en-US" sz="4503" b="1" i="0" u="none" strike="noStrike" spc="-135">
                <a:solidFill>
                  <a:srgbClr val="9A30AE"/>
                </a:solidFill>
                <a:latin typeface="SF_HailSnow"/>
              </a:rPr>
              <a:t> </a:t>
            </a:r>
            <a:r>
              <a:rPr lang="ko-KR" sz="4503" b="1" i="0" u="none" strike="noStrike" spc="-135">
                <a:solidFill>
                  <a:srgbClr val="9A30AE"/>
                </a:solidFill>
                <a:ea typeface="SF_HailSnow"/>
              </a:rPr>
              <a:t>통합</a:t>
            </a:r>
            <a:r>
              <a:rPr lang="en-US" sz="4503" b="1" i="0" u="none" strike="noStrike" spc="-135">
                <a:solidFill>
                  <a:srgbClr val="9A30AE"/>
                </a:solidFill>
                <a:latin typeface="SF_HailSnow"/>
              </a:rPr>
              <a:t> </a:t>
            </a:r>
          </a:p>
          <a:p>
            <a:pPr lvl="0" algn="ctr">
              <a:lnSpc>
                <a:spcPct val="124499"/>
              </a:lnSpc>
            </a:pPr>
            <a:r>
              <a:rPr lang="ko-KR" sz="4503" b="1" i="0" u="none" strike="noStrike" spc="-135">
                <a:solidFill>
                  <a:srgbClr val="9A30AE"/>
                </a:solidFill>
                <a:ea typeface="SF_HailSnow"/>
              </a:rPr>
              <a:t>검색</a:t>
            </a:r>
            <a:r>
              <a:rPr lang="en-US" sz="4503" b="1" i="0" u="none" strike="noStrike" spc="-135">
                <a:solidFill>
                  <a:srgbClr val="9A30AE"/>
                </a:solidFill>
                <a:latin typeface="SF_HailSnow"/>
              </a:rPr>
              <a:t> </a:t>
            </a:r>
            <a:r>
              <a:rPr lang="ko-KR" sz="4503" b="1" i="0" u="none" strike="noStrike" spc="-135">
                <a:solidFill>
                  <a:srgbClr val="9A30AE"/>
                </a:solidFill>
                <a:ea typeface="SF_HailSnow"/>
              </a:rPr>
              <a:t>웹서비스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2590800" y="8775700"/>
            <a:ext cx="6896100" cy="8001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24499"/>
              </a:lnSpc>
            </a:pPr>
            <a:r>
              <a:rPr lang="ko-KR" sz="4503" b="0" i="0" u="none" strike="noStrike" spc="-135">
                <a:solidFill>
                  <a:srgbClr val="B96BC6"/>
                </a:solidFill>
                <a:ea typeface="SF_HailSnow"/>
              </a:rPr>
              <a:t>개발</a:t>
            </a:r>
            <a:r>
              <a:rPr lang="en-US" sz="4503" b="0" i="0" u="none" strike="noStrike" spc="-135">
                <a:solidFill>
                  <a:srgbClr val="B96BC6"/>
                </a:solidFill>
                <a:latin typeface="SF_HailSnow"/>
              </a:rPr>
              <a:t> </a:t>
            </a:r>
            <a:r>
              <a:rPr lang="ko-KR" sz="4503" b="0" i="0" u="none" strike="noStrike" spc="-135">
                <a:solidFill>
                  <a:srgbClr val="B96BC6"/>
                </a:solidFill>
                <a:ea typeface="SF_HailSnow"/>
              </a:rPr>
              <a:t>일정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4356100" y="10464800"/>
            <a:ext cx="3467100" cy="7620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24499"/>
              </a:lnSpc>
            </a:pPr>
            <a:r>
              <a:rPr lang="en" sz="4503" b="0" i="0" u="none" strike="noStrike" spc="-135">
                <a:solidFill>
                  <a:srgbClr val="FFFFFF"/>
                </a:solidFill>
                <a:latin typeface="SF_HailSnow"/>
              </a:rPr>
              <a:t>11. 20- 11. 25</a:t>
            </a:r>
          </a:p>
        </p:txBody>
      </p:sp>
      <p:pic>
        <p:nvPicPr>
          <p:cNvPr id="37" name="Picture 37">
            <a:hlinkClick r:id="rId15"/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8478500" y="6858000"/>
            <a:ext cx="3543300" cy="889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07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0" y="1181100"/>
            <a:ext cx="4191000" cy="1600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1181100"/>
            <a:ext cx="17094200" cy="1600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9271000" y="4470400"/>
            <a:ext cx="7073900" cy="7073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>
            <a:off x="10058400" y="5257800"/>
            <a:ext cx="5511800" cy="55118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>
            <a:alphaModFix amt="50000"/>
          </a:blip>
          <a:stretch>
            <a:fillRect/>
          </a:stretch>
        </p:blipFill>
        <p:spPr>
          <a:xfrm>
            <a:off x="8597900" y="3797300"/>
            <a:ext cx="8420100" cy="84201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-16200000">
            <a:off x="6883400" y="5575300"/>
            <a:ext cx="520700" cy="635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379700" y="1816100"/>
            <a:ext cx="342900" cy="3429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989300" y="1816100"/>
            <a:ext cx="342900" cy="3429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586200" y="1816100"/>
            <a:ext cx="342900" cy="3429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195800" y="1816100"/>
            <a:ext cx="342900" cy="3429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387600" y="3467100"/>
            <a:ext cx="9512300" cy="18288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387600" y="10731500"/>
            <a:ext cx="9512300" cy="18288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387600" y="6565900"/>
            <a:ext cx="9512300" cy="28829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-16200000">
            <a:off x="18211800" y="5575300"/>
            <a:ext cx="520700" cy="6350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3716000" y="6565900"/>
            <a:ext cx="9512300" cy="28829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3716000" y="3467100"/>
            <a:ext cx="9512300" cy="18288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3716000" y="10731500"/>
            <a:ext cx="9512300" cy="18288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 rot="10800000">
            <a:off x="2641600" y="9448800"/>
            <a:ext cx="9029700" cy="11938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 rot="10800000">
            <a:off x="13957300" y="9448800"/>
            <a:ext cx="9029700" cy="12192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 rot="5400000">
            <a:off x="-2908300" y="8153400"/>
            <a:ext cx="9385300" cy="254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 rot="-16200000">
            <a:off x="6883400" y="9715500"/>
            <a:ext cx="520700" cy="6350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 rot="-16200000">
            <a:off x="18211800" y="9715500"/>
            <a:ext cx="520700" cy="635000"/>
          </a:xfrm>
          <a:prstGeom prst="rect">
            <a:avLst/>
          </a:prstGeom>
        </p:spPr>
      </p:pic>
      <p:sp>
        <p:nvSpPr>
          <p:cNvPr id="25" name="TextBox 25"/>
          <p:cNvSpPr txBox="1"/>
          <p:nvPr/>
        </p:nvSpPr>
        <p:spPr>
          <a:xfrm>
            <a:off x="19900900" y="1790700"/>
            <a:ext cx="2552700" cy="393700"/>
          </a:xfrm>
          <a:prstGeom prst="rect">
            <a:avLst/>
          </a:prstGeom>
        </p:spPr>
        <p:txBody>
          <a:bodyPr lIns="0" tIns="28490" rIns="0" bIns="0" rtlCol="0" anchor="t"/>
          <a:lstStyle/>
          <a:p>
            <a:pPr lvl="0" algn="r">
              <a:lnSpc>
                <a:spcPct val="99600"/>
              </a:lnSpc>
            </a:pPr>
            <a:endParaRPr lang="en" sz="2243" b="0" i="0" u="none" strike="noStrike" spc="-22" dirty="0">
              <a:solidFill>
                <a:srgbClr val="FFFFFF"/>
              </a:solidFill>
              <a:latin typeface="SF_HailSnow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1943100" y="1460500"/>
            <a:ext cx="3124200" cy="1130300"/>
          </a:xfrm>
          <a:prstGeom prst="rect">
            <a:avLst/>
          </a:prstGeom>
        </p:spPr>
        <p:txBody>
          <a:bodyPr lIns="0" tIns="81072" rIns="0" bIns="0" rtlCol="0" anchor="t"/>
          <a:lstStyle/>
          <a:p>
            <a:pPr lvl="0" algn="l">
              <a:lnSpc>
                <a:spcPct val="99600"/>
              </a:lnSpc>
            </a:pPr>
            <a:r>
              <a:rPr lang="en" sz="6383" b="0" i="0" u="none" strike="noStrike" spc="-128">
                <a:solidFill>
                  <a:srgbClr val="41C5FF"/>
                </a:solidFill>
                <a:latin typeface="SF_HailSnow"/>
              </a:rPr>
              <a:t>PART 1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977900" y="12039600"/>
            <a:ext cx="419100" cy="685800"/>
          </a:xfrm>
          <a:prstGeom prst="rect">
            <a:avLst/>
          </a:prstGeom>
        </p:spPr>
        <p:txBody>
          <a:bodyPr lIns="0" tIns="48636" rIns="0" bIns="0" rtlCol="0" anchor="t"/>
          <a:lstStyle/>
          <a:p>
            <a:pPr lvl="0" algn="l">
              <a:lnSpc>
                <a:spcPct val="99600"/>
              </a:lnSpc>
            </a:pPr>
            <a:r>
              <a:rPr lang="en" sz="3829" b="0" i="0" u="none" strike="noStrike" spc="-38">
                <a:solidFill>
                  <a:srgbClr val="FFFFFF"/>
                </a:solidFill>
                <a:latin typeface="SF_HailSnow"/>
              </a:rPr>
              <a:t>6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4876800" y="1384300"/>
            <a:ext cx="1193800" cy="2006600"/>
          </a:xfrm>
          <a:prstGeom prst="rect">
            <a:avLst/>
          </a:prstGeom>
        </p:spPr>
        <p:txBody>
          <a:bodyPr lIns="0" tIns="143430" rIns="0" bIns="0" rtlCol="0" anchor="t"/>
          <a:lstStyle/>
          <a:p>
            <a:pPr lvl="0" algn="l">
              <a:lnSpc>
                <a:spcPct val="99600"/>
              </a:lnSpc>
            </a:pPr>
            <a:r>
              <a:rPr lang="en" sz="11293" b="0" i="0" u="none" strike="noStrike">
                <a:solidFill>
                  <a:srgbClr val="41C5FF"/>
                </a:solidFill>
                <a:latin typeface="SF_HailSnow"/>
              </a:rPr>
              <a:t>*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6032500" y="1460500"/>
            <a:ext cx="4724400" cy="1130300"/>
          </a:xfrm>
          <a:prstGeom prst="rect">
            <a:avLst/>
          </a:prstGeom>
        </p:spPr>
        <p:txBody>
          <a:bodyPr lIns="0" tIns="81072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6383" b="0" i="0" u="none" strike="noStrike">
                <a:solidFill>
                  <a:srgbClr val="FFFFFF"/>
                </a:solidFill>
                <a:ea typeface="SF_HailSnow"/>
              </a:rPr>
              <a:t>프로젝트</a:t>
            </a:r>
            <a:r>
              <a:rPr lang="en-US" sz="6383" b="0" i="0" u="none" strike="noStrike">
                <a:solidFill>
                  <a:srgbClr val="FFFFFF"/>
                </a:solidFill>
                <a:latin typeface="SF_HailSnow"/>
              </a:rPr>
              <a:t> </a:t>
            </a:r>
            <a:r>
              <a:rPr lang="ko-KR" sz="6383" b="0" i="0" u="none" strike="noStrike">
                <a:solidFill>
                  <a:srgbClr val="FFFFFF"/>
                </a:solidFill>
                <a:ea typeface="SF_HailSnow"/>
              </a:rPr>
              <a:t>기능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977900" y="3835400"/>
            <a:ext cx="419100" cy="685800"/>
          </a:xfrm>
          <a:prstGeom prst="rect">
            <a:avLst/>
          </a:prstGeom>
        </p:spPr>
        <p:txBody>
          <a:bodyPr lIns="0" tIns="48636" rIns="0" bIns="0" rtlCol="0" anchor="t"/>
          <a:lstStyle/>
          <a:p>
            <a:pPr lvl="0" algn="l">
              <a:lnSpc>
                <a:spcPct val="99600"/>
              </a:lnSpc>
            </a:pPr>
            <a:r>
              <a:rPr lang="en" sz="3829" b="0" i="0" u="none" strike="noStrike" spc="-38">
                <a:solidFill>
                  <a:srgbClr val="FFFFFF"/>
                </a:solidFill>
                <a:latin typeface="SF_HailSnow"/>
              </a:rPr>
              <a:t>1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977900" y="5486400"/>
            <a:ext cx="419100" cy="685800"/>
          </a:xfrm>
          <a:prstGeom prst="rect">
            <a:avLst/>
          </a:prstGeom>
        </p:spPr>
        <p:txBody>
          <a:bodyPr lIns="0" tIns="48636" rIns="0" bIns="0" rtlCol="0" anchor="t"/>
          <a:lstStyle/>
          <a:p>
            <a:pPr lvl="0" algn="l">
              <a:lnSpc>
                <a:spcPct val="99600"/>
              </a:lnSpc>
            </a:pPr>
            <a:r>
              <a:rPr lang="en" sz="3829" b="0" i="0" u="none" strike="noStrike" spc="-38">
                <a:solidFill>
                  <a:srgbClr val="FFFFFF"/>
                </a:solidFill>
                <a:latin typeface="SF_HailSnow"/>
              </a:rPr>
              <a:t>2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977900" y="7124700"/>
            <a:ext cx="419100" cy="685800"/>
          </a:xfrm>
          <a:prstGeom prst="rect">
            <a:avLst/>
          </a:prstGeom>
        </p:spPr>
        <p:txBody>
          <a:bodyPr lIns="0" tIns="48636" rIns="0" bIns="0" rtlCol="0" anchor="t"/>
          <a:lstStyle/>
          <a:p>
            <a:pPr lvl="0" algn="l">
              <a:lnSpc>
                <a:spcPct val="99600"/>
              </a:lnSpc>
            </a:pPr>
            <a:r>
              <a:rPr lang="en" sz="3829" b="0" i="0" u="none" strike="noStrike" spc="-38">
                <a:solidFill>
                  <a:srgbClr val="FFFFFF"/>
                </a:solidFill>
                <a:latin typeface="SF_HailSnow"/>
              </a:rPr>
              <a:t>3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977900" y="8763000"/>
            <a:ext cx="419100" cy="685800"/>
          </a:xfrm>
          <a:prstGeom prst="rect">
            <a:avLst/>
          </a:prstGeom>
        </p:spPr>
        <p:txBody>
          <a:bodyPr lIns="0" tIns="48636" rIns="0" bIns="0" rtlCol="0" anchor="t"/>
          <a:lstStyle/>
          <a:p>
            <a:pPr lvl="0" algn="l">
              <a:lnSpc>
                <a:spcPct val="99600"/>
              </a:lnSpc>
            </a:pPr>
            <a:r>
              <a:rPr lang="en" sz="3829" b="0" i="0" u="none" strike="noStrike" spc="-38">
                <a:solidFill>
                  <a:srgbClr val="FFFFFF"/>
                </a:solidFill>
                <a:latin typeface="SF_HailSnow"/>
              </a:rPr>
              <a:t>4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977900" y="10388600"/>
            <a:ext cx="419100" cy="685800"/>
          </a:xfrm>
          <a:prstGeom prst="rect">
            <a:avLst/>
          </a:prstGeom>
        </p:spPr>
        <p:txBody>
          <a:bodyPr lIns="0" tIns="48636" rIns="0" bIns="0" rtlCol="0" anchor="t"/>
          <a:lstStyle/>
          <a:p>
            <a:pPr lvl="0" algn="l">
              <a:lnSpc>
                <a:spcPct val="99600"/>
              </a:lnSpc>
            </a:pPr>
            <a:r>
              <a:rPr lang="en" sz="3829" b="0" i="0" u="none" strike="noStrike" spc="-38">
                <a:solidFill>
                  <a:srgbClr val="FFFFFF"/>
                </a:solidFill>
                <a:latin typeface="SF_HailSnow"/>
              </a:rPr>
              <a:t>5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2705100" y="4051300"/>
            <a:ext cx="8902700" cy="7620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24499"/>
              </a:lnSpc>
            </a:pPr>
            <a:r>
              <a:rPr lang="ko-KR" sz="4503" b="0" i="0" u="none" strike="noStrike" spc="-135">
                <a:solidFill>
                  <a:srgbClr val="FFFFFF"/>
                </a:solidFill>
                <a:ea typeface="SF_HailSnow"/>
              </a:rPr>
              <a:t>체육시설</a:t>
            </a:r>
            <a:r>
              <a:rPr lang="en-US" sz="4503" b="0" i="0" u="none" strike="noStrike" spc="-135">
                <a:solidFill>
                  <a:srgbClr val="FFFFFF"/>
                </a:solidFill>
                <a:latin typeface="SF_HailSnow"/>
              </a:rPr>
              <a:t> </a:t>
            </a:r>
            <a:r>
              <a:rPr lang="ko-KR" sz="4503" b="0" i="0" u="none" strike="noStrike" spc="-135">
                <a:solidFill>
                  <a:srgbClr val="FFFFFF"/>
                </a:solidFill>
                <a:ea typeface="SF_HailSnow"/>
              </a:rPr>
              <a:t>검색</a:t>
            </a:r>
            <a:r>
              <a:rPr lang="en-US" sz="4503" b="0" i="0" u="none" strike="noStrike" spc="-135">
                <a:solidFill>
                  <a:srgbClr val="FFFFFF"/>
                </a:solidFill>
                <a:latin typeface="SF_HailSnow"/>
              </a:rPr>
              <a:t> </a:t>
            </a:r>
            <a:r>
              <a:rPr lang="ko-KR" sz="4503" b="0" i="0" u="none" strike="noStrike" spc="-135">
                <a:solidFill>
                  <a:srgbClr val="FFFFFF"/>
                </a:solidFill>
                <a:ea typeface="SF_HailSnow"/>
              </a:rPr>
              <a:t>기능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3886200" y="6743700"/>
            <a:ext cx="6273800" cy="24638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24499"/>
              </a:lnSpc>
            </a:pPr>
            <a:r>
              <a:rPr lang="ko-KR" sz="4488" b="1" i="0" u="none" strike="noStrike" spc="-135">
                <a:solidFill>
                  <a:srgbClr val="9A30AE"/>
                </a:solidFill>
                <a:ea typeface="SF_HailSnow"/>
              </a:rPr>
              <a:t>지역</a:t>
            </a:r>
            <a:r>
              <a:rPr lang="en-US" sz="4488" b="1" i="0" u="none" strike="noStrike" spc="-135">
                <a:solidFill>
                  <a:srgbClr val="9A30AE"/>
                </a:solidFill>
                <a:latin typeface="SF_HailSnow"/>
              </a:rPr>
              <a:t>/</a:t>
            </a:r>
            <a:r>
              <a:rPr lang="ko-KR" sz="4488" b="1" i="0" u="none" strike="noStrike" spc="-135">
                <a:solidFill>
                  <a:srgbClr val="9A30AE"/>
                </a:solidFill>
                <a:ea typeface="SF_HailSnow"/>
              </a:rPr>
              <a:t>시</a:t>
            </a:r>
            <a:r>
              <a:rPr lang="en-US" sz="4488" b="1" i="0" u="none" strike="noStrike" spc="-135">
                <a:solidFill>
                  <a:srgbClr val="9A30AE"/>
                </a:solidFill>
                <a:latin typeface="SF_HailSnow"/>
              </a:rPr>
              <a:t>·</a:t>
            </a:r>
            <a:r>
              <a:rPr lang="ko-KR" sz="4488" b="1" i="0" u="none" strike="noStrike" spc="-135">
                <a:solidFill>
                  <a:srgbClr val="9A30AE"/>
                </a:solidFill>
                <a:ea typeface="SF_HailSnow"/>
              </a:rPr>
              <a:t>군</a:t>
            </a:r>
            <a:r>
              <a:rPr lang="en-US" sz="4488" b="1" i="0" u="none" strike="noStrike" spc="-135">
                <a:solidFill>
                  <a:srgbClr val="9A30AE"/>
                </a:solidFill>
                <a:latin typeface="SF_HailSnow"/>
              </a:rPr>
              <a:t>·</a:t>
            </a:r>
            <a:r>
              <a:rPr lang="ko-KR" sz="4488" b="1" i="0" u="none" strike="noStrike" spc="-135">
                <a:solidFill>
                  <a:srgbClr val="9A30AE"/>
                </a:solidFill>
                <a:ea typeface="SF_HailSnow"/>
              </a:rPr>
              <a:t>구</a:t>
            </a:r>
            <a:r>
              <a:rPr lang="en-US" sz="4488" b="1" i="0" u="none" strike="noStrike" spc="-135">
                <a:solidFill>
                  <a:srgbClr val="9A30AE"/>
                </a:solidFill>
                <a:latin typeface="SF_HailSnow"/>
              </a:rPr>
              <a:t> </a:t>
            </a:r>
            <a:r>
              <a:rPr lang="ko-KR" sz="4488" b="1" i="0" u="none" strike="noStrike" spc="-135">
                <a:solidFill>
                  <a:srgbClr val="9A30AE"/>
                </a:solidFill>
                <a:ea typeface="SF_HailSnow"/>
              </a:rPr>
              <a:t>기반</a:t>
            </a:r>
            <a:r>
              <a:rPr lang="en-US" sz="4488" b="1" i="0" u="none" strike="noStrike" spc="-135">
                <a:solidFill>
                  <a:srgbClr val="9A30AE"/>
                </a:solidFill>
                <a:latin typeface="SF_HailSnow"/>
              </a:rPr>
              <a:t> </a:t>
            </a:r>
            <a:r>
              <a:rPr lang="ko-KR" sz="4488" b="1" i="0" u="none" strike="noStrike" spc="-135">
                <a:solidFill>
                  <a:srgbClr val="9A30AE"/>
                </a:solidFill>
                <a:ea typeface="SF_HailSnow"/>
              </a:rPr>
              <a:t>검색</a:t>
            </a:r>
            <a:r>
              <a:rPr lang="en-US" sz="4488" b="1" i="0" u="none" strike="noStrike" spc="-135">
                <a:solidFill>
                  <a:srgbClr val="9A30AE"/>
                </a:solidFill>
                <a:latin typeface="SF_HailSnow"/>
              </a:rPr>
              <a:t>  
</a:t>
            </a:r>
            <a:r>
              <a:rPr lang="ko-KR" sz="4488" b="1" i="0" u="none" strike="noStrike" spc="-135">
                <a:solidFill>
                  <a:srgbClr val="9A30AE"/>
                </a:solidFill>
                <a:ea typeface="SF_HailSnow"/>
              </a:rPr>
              <a:t>시설명</a:t>
            </a:r>
            <a:r>
              <a:rPr lang="en-US" sz="4488" b="1" i="0" u="none" strike="noStrike" spc="-135">
                <a:solidFill>
                  <a:srgbClr val="9A30AE"/>
                </a:solidFill>
                <a:latin typeface="SF_HailSnow"/>
              </a:rPr>
              <a:t>·</a:t>
            </a:r>
            <a:r>
              <a:rPr lang="ko-KR" sz="4488" b="1" i="0" u="none" strike="noStrike" spc="-135">
                <a:solidFill>
                  <a:srgbClr val="9A30AE"/>
                </a:solidFill>
                <a:ea typeface="SF_HailSnow"/>
              </a:rPr>
              <a:t>시설종류로</a:t>
            </a:r>
            <a:r>
              <a:rPr lang="en-US" sz="4488" b="1" i="0" u="none" strike="noStrike" spc="-135">
                <a:solidFill>
                  <a:srgbClr val="9A30AE"/>
                </a:solidFill>
                <a:latin typeface="SF_HailSnow"/>
              </a:rPr>
              <a:t> </a:t>
            </a:r>
            <a:r>
              <a:rPr lang="ko-KR" sz="4488" b="1" i="0" u="none" strike="noStrike" spc="-135">
                <a:solidFill>
                  <a:srgbClr val="9A30AE"/>
                </a:solidFill>
                <a:ea typeface="SF_HailSnow"/>
              </a:rPr>
              <a:t>검색</a:t>
            </a:r>
            <a:r>
              <a:rPr lang="en-US" sz="4488" b="1" i="0" u="none" strike="noStrike" spc="-135">
                <a:solidFill>
                  <a:srgbClr val="9A30AE"/>
                </a:solidFill>
                <a:latin typeface="SF_HailSnow"/>
              </a:rPr>
              <a:t>  
</a:t>
            </a:r>
            <a:r>
              <a:rPr lang="ko-KR" sz="4488" b="1" i="0" u="none" strike="noStrike" spc="-135">
                <a:solidFill>
                  <a:srgbClr val="9A30AE"/>
                </a:solidFill>
                <a:ea typeface="SF_HailSnow"/>
              </a:rPr>
              <a:t>개별</a:t>
            </a:r>
            <a:r>
              <a:rPr lang="en-US" sz="4488" b="1" i="0" u="none" strike="noStrike" spc="-135">
                <a:solidFill>
                  <a:srgbClr val="9A30AE"/>
                </a:solidFill>
                <a:latin typeface="SF_HailSnow"/>
              </a:rPr>
              <a:t> </a:t>
            </a:r>
            <a:r>
              <a:rPr lang="ko-KR" sz="4488" b="1" i="0" u="none" strike="noStrike" spc="-135">
                <a:solidFill>
                  <a:srgbClr val="9A30AE"/>
                </a:solidFill>
                <a:ea typeface="SF_HailSnow"/>
              </a:rPr>
              <a:t>시설</a:t>
            </a:r>
            <a:r>
              <a:rPr lang="en-US" sz="4488" b="1" i="0" u="none" strike="noStrike" spc="-135">
                <a:solidFill>
                  <a:srgbClr val="9A30AE"/>
                </a:solidFill>
                <a:latin typeface="SF_HailSnow"/>
              </a:rPr>
              <a:t> </a:t>
            </a:r>
            <a:r>
              <a:rPr lang="ko-KR" sz="4488" b="1" i="0" u="none" strike="noStrike" spc="-135">
                <a:solidFill>
                  <a:srgbClr val="9A30AE"/>
                </a:solidFill>
                <a:ea typeface="SF_HailSnow"/>
              </a:rPr>
              <a:t>상세</a:t>
            </a:r>
            <a:r>
              <a:rPr lang="en-US" sz="4488" b="1" i="0" u="none" strike="noStrike" spc="-135">
                <a:solidFill>
                  <a:srgbClr val="9A30AE"/>
                </a:solidFill>
                <a:latin typeface="SF_HailSnow"/>
              </a:rPr>
              <a:t> </a:t>
            </a:r>
            <a:r>
              <a:rPr lang="ko-KR" sz="4488" b="1" i="0" u="none" strike="noStrike" spc="-135">
                <a:solidFill>
                  <a:srgbClr val="9A30AE"/>
                </a:solidFill>
                <a:ea typeface="SF_HailSnow"/>
              </a:rPr>
              <a:t>정보</a:t>
            </a:r>
            <a:r>
              <a:rPr lang="en-US" sz="4488" b="1" i="0" u="none" strike="noStrike" spc="-135">
                <a:solidFill>
                  <a:srgbClr val="9A30AE"/>
                </a:solidFill>
                <a:latin typeface="SF_HailSnow"/>
              </a:rPr>
              <a:t> </a:t>
            </a:r>
            <a:r>
              <a:rPr lang="ko-KR" sz="4488" b="1" i="0" u="none" strike="noStrike" spc="-135">
                <a:solidFill>
                  <a:srgbClr val="9A30AE"/>
                </a:solidFill>
                <a:ea typeface="SF_HailSnow"/>
              </a:rPr>
              <a:t>조회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2667000" y="11303000"/>
            <a:ext cx="8978900" cy="7620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24499"/>
              </a:lnSpc>
            </a:pPr>
            <a:r>
              <a:rPr lang="ko-KR" sz="4503" b="0" i="0" u="none" strike="noStrike" spc="-135">
                <a:solidFill>
                  <a:srgbClr val="FFFFFF"/>
                </a:solidFill>
                <a:ea typeface="SF_HailSnow"/>
              </a:rPr>
              <a:t>지도</a:t>
            </a:r>
            <a:r>
              <a:rPr lang="en-US" sz="4503" b="0" i="0" u="none" strike="noStrike" spc="-135">
                <a:solidFill>
                  <a:srgbClr val="FFFFFF"/>
                </a:solidFill>
                <a:latin typeface="SF_HailSnow"/>
              </a:rPr>
              <a:t> </a:t>
            </a:r>
            <a:r>
              <a:rPr lang="ko-KR" sz="4503" b="0" i="0" u="none" strike="noStrike" spc="-135">
                <a:solidFill>
                  <a:srgbClr val="FFFFFF"/>
                </a:solidFill>
                <a:ea typeface="SF_HailSnow"/>
              </a:rPr>
              <a:t>기반</a:t>
            </a:r>
            <a:r>
              <a:rPr lang="en-US" sz="4503" b="0" i="0" u="none" strike="noStrike" spc="-135">
                <a:solidFill>
                  <a:srgbClr val="FFFFFF"/>
                </a:solidFill>
                <a:latin typeface="SF_HailSnow"/>
              </a:rPr>
              <a:t> </a:t>
            </a:r>
            <a:r>
              <a:rPr lang="ko-KR" sz="4503" b="0" i="0" u="none" strike="noStrike" spc="-135">
                <a:solidFill>
                  <a:srgbClr val="FFFFFF"/>
                </a:solidFill>
                <a:ea typeface="SF_HailSnow"/>
              </a:rPr>
              <a:t>위치</a:t>
            </a:r>
            <a:r>
              <a:rPr lang="en-US" sz="4503" b="0" i="0" u="none" strike="noStrike" spc="-135">
                <a:solidFill>
                  <a:srgbClr val="FFFFFF"/>
                </a:solidFill>
                <a:latin typeface="SF_HailSnow"/>
              </a:rPr>
              <a:t> </a:t>
            </a:r>
            <a:r>
              <a:rPr lang="ko-KR" sz="4503" b="0" i="0" u="none" strike="noStrike" spc="-135">
                <a:solidFill>
                  <a:srgbClr val="FFFFFF"/>
                </a:solidFill>
                <a:ea typeface="SF_HailSnow"/>
              </a:rPr>
              <a:t>확인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4185900" y="4051300"/>
            <a:ext cx="8585200" cy="7620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24499"/>
              </a:lnSpc>
            </a:pPr>
            <a:r>
              <a:rPr lang="ko-KR" sz="4503" b="0" i="0" u="none" strike="noStrike" spc="-135">
                <a:solidFill>
                  <a:srgbClr val="FFFFFF"/>
                </a:solidFill>
                <a:ea typeface="SF_HailSnow"/>
              </a:rPr>
              <a:t>지역별</a:t>
            </a:r>
            <a:r>
              <a:rPr lang="en-US" sz="4503" b="0" i="0" u="none" strike="noStrike" spc="-135">
                <a:solidFill>
                  <a:srgbClr val="FFFFFF"/>
                </a:solidFill>
                <a:latin typeface="SF_HailSnow"/>
              </a:rPr>
              <a:t> · </a:t>
            </a:r>
            <a:r>
              <a:rPr lang="ko-KR" sz="4503" b="0" i="0" u="none" strike="noStrike" spc="-135">
                <a:solidFill>
                  <a:srgbClr val="FFFFFF"/>
                </a:solidFill>
                <a:ea typeface="SF_HailSnow"/>
              </a:rPr>
              <a:t>종목별</a:t>
            </a:r>
            <a:r>
              <a:rPr lang="en-US" sz="4503" b="0" i="0" u="none" strike="noStrike" spc="-135">
                <a:solidFill>
                  <a:srgbClr val="FFFFFF"/>
                </a:solidFill>
                <a:latin typeface="SF_HailSnow"/>
              </a:rPr>
              <a:t> </a:t>
            </a:r>
            <a:r>
              <a:rPr lang="ko-KR" sz="4503" b="0" i="0" u="none" strike="noStrike" spc="-135">
                <a:solidFill>
                  <a:srgbClr val="FFFFFF"/>
                </a:solidFill>
                <a:ea typeface="SF_HailSnow"/>
              </a:rPr>
              <a:t>필터링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4211300" y="6705600"/>
            <a:ext cx="8661400" cy="24765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24499"/>
              </a:lnSpc>
            </a:pPr>
            <a:r>
              <a:rPr lang="ko-KR" sz="4503" b="1" i="0" u="none" strike="noStrike" spc="-135">
                <a:solidFill>
                  <a:srgbClr val="9A30AE"/>
                </a:solidFill>
                <a:ea typeface="SF_HailSnow"/>
              </a:rPr>
              <a:t>운동</a:t>
            </a:r>
            <a:r>
              <a:rPr lang="en-US" sz="4503" b="1" i="0" u="none" strike="noStrike" spc="-135">
                <a:solidFill>
                  <a:srgbClr val="9A30AE"/>
                </a:solidFill>
                <a:latin typeface="SF_HailSnow"/>
              </a:rPr>
              <a:t> </a:t>
            </a:r>
            <a:r>
              <a:rPr lang="ko-KR" sz="4503" b="1" i="0" u="none" strike="noStrike" spc="-135">
                <a:solidFill>
                  <a:srgbClr val="9A30AE"/>
                </a:solidFill>
                <a:ea typeface="SF_HailSnow"/>
              </a:rPr>
              <a:t>종목</a:t>
            </a:r>
            <a:r>
              <a:rPr lang="en-US" sz="4503" b="1" i="0" u="none" strike="noStrike" spc="-135">
                <a:solidFill>
                  <a:srgbClr val="9A30AE"/>
                </a:solidFill>
                <a:latin typeface="SF_HailSnow"/>
              </a:rPr>
              <a:t>(category) </a:t>
            </a:r>
            <a:r>
              <a:rPr lang="ko-KR" sz="4503" b="1" i="0" u="none" strike="noStrike" spc="-135">
                <a:solidFill>
                  <a:srgbClr val="9A30AE"/>
                </a:solidFill>
                <a:ea typeface="SF_HailSnow"/>
              </a:rPr>
              <a:t>필터</a:t>
            </a:r>
            <a:r>
              <a:rPr lang="en-US" sz="4503" b="1" i="0" u="none" strike="noStrike" spc="-135">
                <a:solidFill>
                  <a:srgbClr val="9A30AE"/>
                </a:solidFill>
                <a:latin typeface="SF_HailSnow"/>
              </a:rPr>
              <a:t> </a:t>
            </a:r>
            <a:r>
              <a:rPr lang="ko-KR" sz="4503" b="1" i="0" u="none" strike="noStrike" spc="-135">
                <a:solidFill>
                  <a:srgbClr val="9A30AE"/>
                </a:solidFill>
                <a:ea typeface="SF_HailSnow"/>
              </a:rPr>
              <a:t>선택</a:t>
            </a:r>
            <a:r>
              <a:rPr lang="en-US" sz="4503" b="1" i="0" u="none" strike="noStrike" spc="-135">
                <a:solidFill>
                  <a:srgbClr val="9A30AE"/>
                </a:solidFill>
                <a:latin typeface="SF_HailSnow"/>
              </a:rPr>
              <a:t>  
</a:t>
            </a:r>
            <a:r>
              <a:rPr lang="ko-KR" sz="4503" b="1" i="0" u="none" strike="noStrike" spc="-135">
                <a:solidFill>
                  <a:srgbClr val="9A30AE"/>
                </a:solidFill>
                <a:ea typeface="SF_HailSnow"/>
              </a:rPr>
              <a:t>운동시설</a:t>
            </a:r>
            <a:r>
              <a:rPr lang="en-US" sz="4503" b="1" i="0" u="none" strike="noStrike" spc="-135">
                <a:solidFill>
                  <a:srgbClr val="9A30AE"/>
                </a:solidFill>
                <a:latin typeface="SF_HailSnow"/>
              </a:rPr>
              <a:t> </a:t>
            </a:r>
            <a:r>
              <a:rPr lang="ko-KR" sz="4503" b="1" i="0" u="none" strike="noStrike" spc="-135">
                <a:solidFill>
                  <a:srgbClr val="9A30AE"/>
                </a:solidFill>
                <a:ea typeface="SF_HailSnow"/>
              </a:rPr>
              <a:t>분류</a:t>
            </a:r>
            <a:r>
              <a:rPr lang="en-US" sz="4503" b="1" i="0" u="none" strike="noStrike" spc="-135">
                <a:solidFill>
                  <a:srgbClr val="9A30AE"/>
                </a:solidFill>
                <a:latin typeface="SF_HailSnow"/>
              </a:rPr>
              <a:t>(</a:t>
            </a:r>
            <a:r>
              <a:rPr lang="ko-KR" sz="4503" b="1" i="0" u="none" strike="noStrike" spc="-135">
                <a:solidFill>
                  <a:srgbClr val="9A30AE"/>
                </a:solidFill>
                <a:ea typeface="SF_HailSnow"/>
              </a:rPr>
              <a:t>체육관</a:t>
            </a:r>
            <a:r>
              <a:rPr lang="en-US" sz="4503" b="1" i="0" u="none" strike="noStrike" spc="-135">
                <a:solidFill>
                  <a:srgbClr val="9A30AE"/>
                </a:solidFill>
                <a:latin typeface="SF_HailSnow"/>
              </a:rPr>
              <a:t>, </a:t>
            </a:r>
            <a:r>
              <a:rPr lang="ko-KR" sz="4503" b="1" i="0" u="none" strike="noStrike" spc="-135">
                <a:solidFill>
                  <a:srgbClr val="9A30AE"/>
                </a:solidFill>
                <a:ea typeface="SF_HailSnow"/>
              </a:rPr>
              <a:t>수영장</a:t>
            </a:r>
            <a:r>
              <a:rPr lang="en-US" sz="4503" b="1" i="0" u="none" strike="noStrike" spc="-135">
                <a:solidFill>
                  <a:srgbClr val="9A30AE"/>
                </a:solidFill>
                <a:latin typeface="SF_HailSnow"/>
              </a:rPr>
              <a:t> </a:t>
            </a:r>
            <a:r>
              <a:rPr lang="ko-KR" sz="4503" b="1" i="0" u="none" strike="noStrike" spc="-135">
                <a:solidFill>
                  <a:srgbClr val="9A30AE"/>
                </a:solidFill>
                <a:ea typeface="SF_HailSnow"/>
              </a:rPr>
              <a:t>등</a:t>
            </a:r>
            <a:r>
              <a:rPr lang="en-US" sz="4503" b="1" i="0" u="none" strike="noStrike" spc="-135">
                <a:solidFill>
                  <a:srgbClr val="9A30AE"/>
                </a:solidFill>
                <a:latin typeface="SF_HailSnow"/>
              </a:rPr>
              <a:t>)  
</a:t>
            </a:r>
            <a:r>
              <a:rPr lang="ko-KR" sz="4503" b="1" i="0" u="none" strike="noStrike" spc="-135">
                <a:solidFill>
                  <a:srgbClr val="9A30AE"/>
                </a:solidFill>
                <a:ea typeface="SF_HailSnow"/>
              </a:rPr>
              <a:t>조건</a:t>
            </a:r>
            <a:r>
              <a:rPr lang="en-US" sz="4503" b="1" i="0" u="none" strike="noStrike" spc="-135">
                <a:solidFill>
                  <a:srgbClr val="9A30AE"/>
                </a:solidFill>
                <a:latin typeface="SF_HailSnow"/>
              </a:rPr>
              <a:t> </a:t>
            </a:r>
            <a:r>
              <a:rPr lang="ko-KR" sz="4503" b="1" i="0" u="none" strike="noStrike" spc="-135">
                <a:solidFill>
                  <a:srgbClr val="9A30AE"/>
                </a:solidFill>
                <a:ea typeface="SF_HailSnow"/>
              </a:rPr>
              <a:t>조합으로</a:t>
            </a:r>
            <a:r>
              <a:rPr lang="en-US" sz="4503" b="1" i="0" u="none" strike="noStrike" spc="-135">
                <a:solidFill>
                  <a:srgbClr val="9A30AE"/>
                </a:solidFill>
                <a:latin typeface="SF_HailSnow"/>
              </a:rPr>
              <a:t> </a:t>
            </a:r>
            <a:r>
              <a:rPr lang="ko-KR" sz="4503" b="1" i="0" u="none" strike="noStrike" spc="-135">
                <a:solidFill>
                  <a:srgbClr val="9A30AE"/>
                </a:solidFill>
                <a:ea typeface="SF_HailSnow"/>
              </a:rPr>
              <a:t>정확한</a:t>
            </a:r>
            <a:r>
              <a:rPr lang="en-US" sz="4503" b="1" i="0" u="none" strike="noStrike" spc="-135">
                <a:solidFill>
                  <a:srgbClr val="9A30AE"/>
                </a:solidFill>
                <a:latin typeface="SF_HailSnow"/>
              </a:rPr>
              <a:t> </a:t>
            </a:r>
            <a:r>
              <a:rPr lang="ko-KR" sz="4503" b="1" i="0" u="none" strike="noStrike" spc="-135">
                <a:solidFill>
                  <a:srgbClr val="9A30AE"/>
                </a:solidFill>
                <a:ea typeface="SF_HailSnow"/>
              </a:rPr>
              <a:t>결과</a:t>
            </a:r>
            <a:r>
              <a:rPr lang="en-US" sz="4503" b="1" i="0" u="none" strike="noStrike" spc="-135">
                <a:solidFill>
                  <a:srgbClr val="9A30AE"/>
                </a:solidFill>
                <a:latin typeface="SF_HailSnow"/>
              </a:rPr>
              <a:t> </a:t>
            </a:r>
            <a:r>
              <a:rPr lang="ko-KR" sz="4503" b="1" i="0" u="none" strike="noStrike" spc="-135">
                <a:solidFill>
                  <a:srgbClr val="9A30AE"/>
                </a:solidFill>
                <a:ea typeface="SF_HailSnow"/>
              </a:rPr>
              <a:t>제공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4033500" y="11303000"/>
            <a:ext cx="8902700" cy="7620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24499"/>
              </a:lnSpc>
            </a:pPr>
            <a:r>
              <a:rPr lang="ko-KR" sz="4503" b="0" i="0" u="none" strike="noStrike" spc="-135">
                <a:solidFill>
                  <a:srgbClr val="FFFFFF"/>
                </a:solidFill>
                <a:ea typeface="SF_HailSnow"/>
              </a:rPr>
              <a:t>시설</a:t>
            </a:r>
            <a:r>
              <a:rPr lang="en-US" sz="4503" b="0" i="0" u="none" strike="noStrike" spc="-135">
                <a:solidFill>
                  <a:srgbClr val="FFFFFF"/>
                </a:solidFill>
                <a:latin typeface="SF_HailSnow"/>
              </a:rPr>
              <a:t> </a:t>
            </a:r>
            <a:r>
              <a:rPr lang="ko-KR" sz="4503" b="0" i="0" u="none" strike="noStrike" spc="-135">
                <a:solidFill>
                  <a:srgbClr val="FFFFFF"/>
                </a:solidFill>
                <a:ea typeface="SF_HailSnow"/>
              </a:rPr>
              <a:t>연락처</a:t>
            </a:r>
            <a:r>
              <a:rPr lang="en-US" sz="4503" b="0" i="0" u="none" strike="noStrike" spc="-135">
                <a:solidFill>
                  <a:srgbClr val="FFFFFF"/>
                </a:solidFill>
                <a:latin typeface="SF_HailSnow"/>
              </a:rPr>
              <a:t>·</a:t>
            </a:r>
            <a:r>
              <a:rPr lang="ko-KR" sz="4503" b="0" i="0" u="none" strike="noStrike" spc="-135">
                <a:solidFill>
                  <a:srgbClr val="FFFFFF"/>
                </a:solidFill>
                <a:ea typeface="SF_HailSnow"/>
              </a:rPr>
              <a:t>주소</a:t>
            </a:r>
            <a:r>
              <a:rPr lang="en-US" sz="4503" b="0" i="0" u="none" strike="noStrike" spc="-135">
                <a:solidFill>
                  <a:srgbClr val="FFFFFF"/>
                </a:solidFill>
                <a:latin typeface="SF_HailSnow"/>
              </a:rPr>
              <a:t> </a:t>
            </a:r>
            <a:r>
              <a:rPr lang="ko-KR" sz="4503" b="0" i="0" u="none" strike="noStrike" spc="-135">
                <a:solidFill>
                  <a:srgbClr val="FFFFFF"/>
                </a:solidFill>
                <a:ea typeface="SF_HailSnow"/>
              </a:rPr>
              <a:t>제공</a:t>
            </a:r>
            <a:r>
              <a:rPr lang="en-US" sz="4503" b="0" i="0" u="none" strike="noStrike" spc="-135">
                <a:solidFill>
                  <a:srgbClr val="FFFFFF"/>
                </a:solidFill>
                <a:latin typeface="SF_HailSnow"/>
              </a:rPr>
              <a:t> 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07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0" y="1181100"/>
            <a:ext cx="4191000" cy="1600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1181100"/>
            <a:ext cx="17094200" cy="1600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79700" y="1816100"/>
            <a:ext cx="342900" cy="342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989300" y="1816100"/>
            <a:ext cx="342900" cy="3429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586200" y="1816100"/>
            <a:ext cx="342900" cy="3429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195800" y="1816100"/>
            <a:ext cx="342900" cy="3429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-2908300" y="8153400"/>
            <a:ext cx="9385300" cy="25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50300" y="4356100"/>
            <a:ext cx="8128000" cy="508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87600" y="3467100"/>
            <a:ext cx="6375400" cy="18288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626600" y="3467100"/>
            <a:ext cx="6375400" cy="18288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6852900" y="3467100"/>
            <a:ext cx="6375400" cy="18288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3">
            <a:alphaModFix amt="10000"/>
          </a:blip>
          <a:stretch>
            <a:fillRect/>
          </a:stretch>
        </p:blipFill>
        <p:spPr>
          <a:xfrm>
            <a:off x="2362200" y="6184900"/>
            <a:ext cx="6375400" cy="64135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3">
            <a:alphaModFix amt="10000"/>
          </a:blip>
          <a:stretch>
            <a:fillRect/>
          </a:stretch>
        </p:blipFill>
        <p:spPr>
          <a:xfrm>
            <a:off x="9601200" y="6184900"/>
            <a:ext cx="6375400" cy="64135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4">
            <a:alphaModFix amt="10000"/>
          </a:blip>
          <a:stretch>
            <a:fillRect/>
          </a:stretch>
        </p:blipFill>
        <p:spPr>
          <a:xfrm>
            <a:off x="16852900" y="6184900"/>
            <a:ext cx="6375400" cy="64135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387600" y="6184900"/>
            <a:ext cx="6375400" cy="64135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601200" y="6184900"/>
            <a:ext cx="6375400" cy="64135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6852900" y="6159500"/>
            <a:ext cx="6375400" cy="64389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 rot="5400000">
            <a:off x="5118100" y="5740400"/>
            <a:ext cx="927100" cy="508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 rot="5400000">
            <a:off x="12344400" y="5740400"/>
            <a:ext cx="927100" cy="508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 rot="5400000">
            <a:off x="19583400" y="5740400"/>
            <a:ext cx="927100" cy="50800"/>
          </a:xfrm>
          <a:prstGeom prst="rect">
            <a:avLst/>
          </a:prstGeom>
        </p:spPr>
      </p:pic>
      <p:sp>
        <p:nvSpPr>
          <p:cNvPr id="23" name="TextBox 23"/>
          <p:cNvSpPr txBox="1"/>
          <p:nvPr/>
        </p:nvSpPr>
        <p:spPr>
          <a:xfrm>
            <a:off x="19900900" y="1790700"/>
            <a:ext cx="2552700" cy="393700"/>
          </a:xfrm>
          <a:prstGeom prst="rect">
            <a:avLst/>
          </a:prstGeom>
        </p:spPr>
        <p:txBody>
          <a:bodyPr lIns="0" tIns="28490" rIns="0" bIns="0" rtlCol="0" anchor="t"/>
          <a:lstStyle/>
          <a:p>
            <a:pPr lvl="0" algn="r">
              <a:lnSpc>
                <a:spcPct val="99600"/>
              </a:lnSpc>
            </a:pPr>
            <a:endParaRPr lang="en" sz="2243" b="0" i="0" u="none" strike="noStrike" spc="-22" dirty="0">
              <a:solidFill>
                <a:srgbClr val="FFFFFF"/>
              </a:solidFill>
              <a:latin typeface="SF_HailSnow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1943100" y="1460500"/>
            <a:ext cx="3124200" cy="1130300"/>
          </a:xfrm>
          <a:prstGeom prst="rect">
            <a:avLst/>
          </a:prstGeom>
        </p:spPr>
        <p:txBody>
          <a:bodyPr lIns="0" tIns="81072" rIns="0" bIns="0" rtlCol="0" anchor="t"/>
          <a:lstStyle/>
          <a:p>
            <a:pPr lvl="0" algn="l">
              <a:lnSpc>
                <a:spcPct val="99600"/>
              </a:lnSpc>
            </a:pPr>
            <a:r>
              <a:rPr lang="en" sz="6383" b="0" i="0" u="none" strike="noStrike" spc="-128">
                <a:solidFill>
                  <a:srgbClr val="41C5FF"/>
                </a:solidFill>
                <a:latin typeface="SF_HailSnow"/>
              </a:rPr>
              <a:t>PART 2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977900" y="12039600"/>
            <a:ext cx="419100" cy="685800"/>
          </a:xfrm>
          <a:prstGeom prst="rect">
            <a:avLst/>
          </a:prstGeom>
        </p:spPr>
        <p:txBody>
          <a:bodyPr lIns="0" tIns="48636" rIns="0" bIns="0" rtlCol="0" anchor="t"/>
          <a:lstStyle/>
          <a:p>
            <a:pPr lvl="0" algn="l">
              <a:lnSpc>
                <a:spcPct val="99600"/>
              </a:lnSpc>
            </a:pPr>
            <a:r>
              <a:rPr lang="en" sz="3829" b="0" i="0" u="none" strike="noStrike" spc="-38">
                <a:solidFill>
                  <a:srgbClr val="FFFFFF"/>
                </a:solidFill>
                <a:latin typeface="SF_HailSnow"/>
              </a:rPr>
              <a:t>6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4876800" y="1384300"/>
            <a:ext cx="1193800" cy="2006600"/>
          </a:xfrm>
          <a:prstGeom prst="rect">
            <a:avLst/>
          </a:prstGeom>
        </p:spPr>
        <p:txBody>
          <a:bodyPr lIns="0" tIns="143430" rIns="0" bIns="0" rtlCol="0" anchor="t"/>
          <a:lstStyle/>
          <a:p>
            <a:pPr lvl="0" algn="l">
              <a:lnSpc>
                <a:spcPct val="99600"/>
              </a:lnSpc>
            </a:pPr>
            <a:r>
              <a:rPr lang="en" sz="11293" b="0" i="0" u="none" strike="noStrike">
                <a:solidFill>
                  <a:srgbClr val="41C5FF"/>
                </a:solidFill>
                <a:latin typeface="SF_HailSnow"/>
              </a:rPr>
              <a:t>*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6032500" y="1460500"/>
            <a:ext cx="3098800" cy="1130300"/>
          </a:xfrm>
          <a:prstGeom prst="rect">
            <a:avLst/>
          </a:prstGeom>
        </p:spPr>
        <p:txBody>
          <a:bodyPr lIns="0" tIns="81072" rIns="0" bIns="0" rtlCol="0" anchor="t"/>
          <a:lstStyle/>
          <a:p>
            <a:pPr lvl="0" algn="l">
              <a:lnSpc>
                <a:spcPct val="99600"/>
              </a:lnSpc>
            </a:pPr>
            <a:r>
              <a:rPr lang="en" sz="6383" b="0" i="0" u="none" strike="noStrike">
                <a:solidFill>
                  <a:srgbClr val="FFFFFF"/>
                </a:solidFill>
                <a:ea typeface="SF_HailSnow"/>
              </a:rPr>
              <a:t>기술스택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977900" y="3835400"/>
            <a:ext cx="419100" cy="685800"/>
          </a:xfrm>
          <a:prstGeom prst="rect">
            <a:avLst/>
          </a:prstGeom>
        </p:spPr>
        <p:txBody>
          <a:bodyPr lIns="0" tIns="48636" rIns="0" bIns="0" rtlCol="0" anchor="t"/>
          <a:lstStyle/>
          <a:p>
            <a:pPr lvl="0" algn="l">
              <a:lnSpc>
                <a:spcPct val="99600"/>
              </a:lnSpc>
            </a:pPr>
            <a:r>
              <a:rPr lang="en" sz="3829" b="0" i="0" u="none" strike="noStrike" spc="-38">
                <a:solidFill>
                  <a:srgbClr val="FFFFFF"/>
                </a:solidFill>
                <a:latin typeface="SF_HailSnow"/>
              </a:rPr>
              <a:t>1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977900" y="5486400"/>
            <a:ext cx="419100" cy="685800"/>
          </a:xfrm>
          <a:prstGeom prst="rect">
            <a:avLst/>
          </a:prstGeom>
        </p:spPr>
        <p:txBody>
          <a:bodyPr lIns="0" tIns="48636" rIns="0" bIns="0" rtlCol="0" anchor="t"/>
          <a:lstStyle/>
          <a:p>
            <a:pPr lvl="0" algn="l">
              <a:lnSpc>
                <a:spcPct val="99600"/>
              </a:lnSpc>
            </a:pPr>
            <a:r>
              <a:rPr lang="en" sz="3829" b="0" i="0" u="none" strike="noStrike" spc="-38">
                <a:solidFill>
                  <a:srgbClr val="FFFFFF"/>
                </a:solidFill>
                <a:latin typeface="SF_HailSnow"/>
              </a:rPr>
              <a:t>2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977900" y="7124700"/>
            <a:ext cx="419100" cy="685800"/>
          </a:xfrm>
          <a:prstGeom prst="rect">
            <a:avLst/>
          </a:prstGeom>
        </p:spPr>
        <p:txBody>
          <a:bodyPr lIns="0" tIns="48636" rIns="0" bIns="0" rtlCol="0" anchor="t"/>
          <a:lstStyle/>
          <a:p>
            <a:pPr lvl="0" algn="l">
              <a:lnSpc>
                <a:spcPct val="99600"/>
              </a:lnSpc>
            </a:pPr>
            <a:r>
              <a:rPr lang="en" sz="3829" b="0" i="0" u="none" strike="noStrike" spc="-38">
                <a:solidFill>
                  <a:srgbClr val="FFFFFF"/>
                </a:solidFill>
                <a:latin typeface="SF_HailSnow"/>
              </a:rPr>
              <a:t>3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977900" y="8763000"/>
            <a:ext cx="419100" cy="685800"/>
          </a:xfrm>
          <a:prstGeom prst="rect">
            <a:avLst/>
          </a:prstGeom>
        </p:spPr>
        <p:txBody>
          <a:bodyPr lIns="0" tIns="48636" rIns="0" bIns="0" rtlCol="0" anchor="t"/>
          <a:lstStyle/>
          <a:p>
            <a:pPr lvl="0" algn="l">
              <a:lnSpc>
                <a:spcPct val="99600"/>
              </a:lnSpc>
            </a:pPr>
            <a:r>
              <a:rPr lang="en" sz="3829" b="0" i="0" u="none" strike="noStrike" spc="-38">
                <a:solidFill>
                  <a:srgbClr val="FFFFFF"/>
                </a:solidFill>
                <a:latin typeface="SF_HailSnow"/>
              </a:rPr>
              <a:t>4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977900" y="10388600"/>
            <a:ext cx="419100" cy="685800"/>
          </a:xfrm>
          <a:prstGeom prst="rect">
            <a:avLst/>
          </a:prstGeom>
        </p:spPr>
        <p:txBody>
          <a:bodyPr lIns="0" tIns="48636" rIns="0" bIns="0" rtlCol="0" anchor="t"/>
          <a:lstStyle/>
          <a:p>
            <a:pPr lvl="0" algn="l">
              <a:lnSpc>
                <a:spcPct val="99600"/>
              </a:lnSpc>
            </a:pPr>
            <a:r>
              <a:rPr lang="en" sz="3829" b="0" i="0" u="none" strike="noStrike" spc="-38">
                <a:solidFill>
                  <a:srgbClr val="FFFFFF"/>
                </a:solidFill>
                <a:latin typeface="SF_HailSnow"/>
              </a:rPr>
              <a:t>5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2628900" y="4051300"/>
            <a:ext cx="5918200" cy="8001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24499"/>
              </a:lnSpc>
            </a:pPr>
            <a:r>
              <a:rPr lang="en" sz="4503" b="0" i="0" u="none" strike="noStrike" spc="-135">
                <a:solidFill>
                  <a:srgbClr val="FFFFFF"/>
                </a:solidFill>
                <a:ea typeface="SF_HailSnow"/>
              </a:rPr>
              <a:t>서버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9944100" y="4051300"/>
            <a:ext cx="5740400" cy="8001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24499"/>
              </a:lnSpc>
            </a:pPr>
            <a:r>
              <a:rPr lang="en" sz="4503" b="0" i="0" u="none" strike="noStrike" spc="-135">
                <a:solidFill>
                  <a:srgbClr val="FFFFFF"/>
                </a:solidFill>
                <a:ea typeface="SF_HailSnow"/>
              </a:rPr>
              <a:t>배포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7145000" y="4051300"/>
            <a:ext cx="5816600" cy="8001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24499"/>
              </a:lnSpc>
            </a:pPr>
            <a:r>
              <a:rPr lang="en" sz="4503" b="0" i="0" u="none" strike="noStrike" spc="-135">
                <a:solidFill>
                  <a:srgbClr val="FFFFFF"/>
                </a:solidFill>
                <a:latin typeface="SF_HailSnow"/>
              </a:rPr>
              <a:t>DB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2730500" y="7315200"/>
            <a:ext cx="5702300" cy="34163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24499"/>
              </a:lnSpc>
            </a:pPr>
            <a:r>
              <a:rPr lang="en-US" sz="3668" b="0" i="0" u="none" strike="noStrike" spc="-110">
                <a:solidFill>
                  <a:srgbClr val="FFFFFF"/>
                </a:solidFill>
                <a:latin typeface="SF_HailSnow"/>
              </a:rPr>
              <a:t>Node.js (Express)
· </a:t>
            </a:r>
            <a:r>
              <a:rPr lang="ko-KR" sz="3668" b="0" i="0" u="none" strike="noStrike" spc="-110">
                <a:solidFill>
                  <a:srgbClr val="FFFFFF"/>
                </a:solidFill>
                <a:ea typeface="SF_HailSnow"/>
              </a:rPr>
              <a:t>공공데이터</a:t>
            </a:r>
            <a:r>
              <a:rPr lang="en-US" sz="3668" b="0" i="0" u="none" strike="noStrike" spc="-110">
                <a:solidFill>
                  <a:srgbClr val="FFFFFF"/>
                </a:solidFill>
                <a:latin typeface="SF_HailSnow"/>
              </a:rPr>
              <a:t> API </a:t>
            </a:r>
            <a:r>
              <a:rPr lang="ko-KR" sz="3668" b="0" i="0" u="none" strike="noStrike" spc="-110">
                <a:solidFill>
                  <a:srgbClr val="FFFFFF"/>
                </a:solidFill>
                <a:ea typeface="SF_HailSnow"/>
              </a:rPr>
              <a:t>호출</a:t>
            </a:r>
            <a:r>
              <a:rPr lang="en-US" sz="3668" b="0" i="0" u="none" strike="noStrike" spc="-110">
                <a:solidFill>
                  <a:srgbClr val="FFFFFF"/>
                </a:solidFill>
                <a:latin typeface="SF_HailSnow"/>
              </a:rPr>
              <a:t> </a:t>
            </a:r>
            <a:r>
              <a:rPr lang="ko-KR" sz="3668" b="0" i="0" u="none" strike="noStrike" spc="-110">
                <a:solidFill>
                  <a:srgbClr val="FFFFFF"/>
                </a:solidFill>
                <a:ea typeface="SF_HailSnow"/>
              </a:rPr>
              <a:t>및</a:t>
            </a:r>
            <a:r>
              <a:rPr lang="en-US" sz="3668" b="0" i="0" u="none" strike="noStrike" spc="-110">
                <a:solidFill>
                  <a:srgbClr val="FFFFFF"/>
                </a:solidFill>
                <a:latin typeface="SF_HailSnow"/>
              </a:rPr>
              <a:t> </a:t>
            </a:r>
            <a:r>
              <a:rPr lang="ko-KR" sz="3668" b="0" i="0" u="none" strike="noStrike" spc="-110">
                <a:solidFill>
                  <a:srgbClr val="FFFFFF"/>
                </a:solidFill>
                <a:ea typeface="SF_HailSnow"/>
              </a:rPr>
              <a:t>데이터</a:t>
            </a:r>
            <a:r>
              <a:rPr lang="en-US" sz="3668" b="0" i="0" u="none" strike="noStrike" spc="-110">
                <a:solidFill>
                  <a:srgbClr val="FFFFFF"/>
                </a:solidFill>
                <a:latin typeface="SF_HailSnow"/>
              </a:rPr>
              <a:t> </a:t>
            </a:r>
            <a:r>
              <a:rPr lang="ko-KR" sz="3668" b="0" i="0" u="none" strike="noStrike" spc="-110">
                <a:solidFill>
                  <a:srgbClr val="FFFFFF"/>
                </a:solidFill>
                <a:ea typeface="SF_HailSnow"/>
              </a:rPr>
              <a:t>가공</a:t>
            </a:r>
            <a:r>
              <a:rPr lang="en-US" sz="3668" b="0" i="0" u="none" strike="noStrike" spc="-110">
                <a:solidFill>
                  <a:srgbClr val="FFFFFF"/>
                </a:solidFill>
                <a:latin typeface="SF_HailSnow"/>
              </a:rPr>
              <a:t>
· </a:t>
            </a:r>
            <a:r>
              <a:rPr lang="ko-KR" sz="3668" b="0" i="0" u="none" strike="noStrike" spc="-110">
                <a:solidFill>
                  <a:srgbClr val="FFFFFF"/>
                </a:solidFill>
                <a:ea typeface="SF_HailSnow"/>
              </a:rPr>
              <a:t>검색</a:t>
            </a:r>
            <a:r>
              <a:rPr lang="en-US" sz="3668" b="0" i="0" u="none" strike="noStrike" spc="-110">
                <a:solidFill>
                  <a:srgbClr val="FFFFFF"/>
                </a:solidFill>
                <a:latin typeface="SF_HailSnow"/>
              </a:rPr>
              <a:t> </a:t>
            </a:r>
            <a:r>
              <a:rPr lang="ko-KR" sz="3668" b="0" i="0" u="none" strike="noStrike" spc="-110">
                <a:solidFill>
                  <a:srgbClr val="FFFFFF"/>
                </a:solidFill>
                <a:ea typeface="SF_HailSnow"/>
              </a:rPr>
              <a:t>조건</a:t>
            </a:r>
            <a:r>
              <a:rPr lang="en-US" sz="3668" b="0" i="0" u="none" strike="noStrike" spc="-110">
                <a:solidFill>
                  <a:srgbClr val="FFFFFF"/>
                </a:solidFill>
                <a:latin typeface="SF_HailSnow"/>
              </a:rPr>
              <a:t>(</a:t>
            </a:r>
            <a:r>
              <a:rPr lang="ko-KR" sz="3668" b="0" i="0" u="none" strike="noStrike" spc="-110">
                <a:solidFill>
                  <a:srgbClr val="FFFFFF"/>
                </a:solidFill>
                <a:ea typeface="SF_HailSnow"/>
              </a:rPr>
              <a:t>지역</a:t>
            </a:r>
            <a:r>
              <a:rPr lang="en-US" sz="3668" b="0" i="0" u="none" strike="noStrike" spc="-110">
                <a:solidFill>
                  <a:srgbClr val="FFFFFF"/>
                </a:solidFill>
                <a:latin typeface="SF_HailSnow"/>
              </a:rPr>
              <a:t>/</a:t>
            </a:r>
            <a:r>
              <a:rPr lang="ko-KR" sz="3668" b="0" i="0" u="none" strike="noStrike" spc="-110">
                <a:solidFill>
                  <a:srgbClr val="FFFFFF"/>
                </a:solidFill>
                <a:ea typeface="SF_HailSnow"/>
              </a:rPr>
              <a:t>종목</a:t>
            </a:r>
            <a:r>
              <a:rPr lang="en-US" sz="3668" b="0" i="0" u="none" strike="noStrike" spc="-110">
                <a:solidFill>
                  <a:srgbClr val="FFFFFF"/>
                </a:solidFill>
                <a:latin typeface="SF_HailSnow"/>
              </a:rPr>
              <a:t>)</a:t>
            </a:r>
            <a:r>
              <a:rPr lang="ko-KR" sz="3668" b="0" i="0" u="none" strike="noStrike" spc="-110">
                <a:solidFill>
                  <a:srgbClr val="FFFFFF"/>
                </a:solidFill>
                <a:ea typeface="SF_HailSnow"/>
              </a:rPr>
              <a:t>에</a:t>
            </a:r>
            <a:r>
              <a:rPr lang="en-US" sz="3668" b="0" i="0" u="none" strike="noStrike" spc="-110">
                <a:solidFill>
                  <a:srgbClr val="FFFFFF"/>
                </a:solidFill>
                <a:latin typeface="SF_HailSnow"/>
              </a:rPr>
              <a:t> </a:t>
            </a:r>
            <a:r>
              <a:rPr lang="ko-KR" sz="3668" b="0" i="0" u="none" strike="noStrike" spc="-110">
                <a:solidFill>
                  <a:srgbClr val="FFFFFF"/>
                </a:solidFill>
                <a:ea typeface="SF_HailSnow"/>
              </a:rPr>
              <a:t>따른</a:t>
            </a:r>
            <a:r>
              <a:rPr lang="en-US" sz="3668" b="0" i="0" u="none" strike="noStrike" spc="-110">
                <a:solidFill>
                  <a:srgbClr val="FFFFFF"/>
                </a:solidFill>
                <a:latin typeface="SF_HailSnow"/>
              </a:rPr>
              <a:t> </a:t>
            </a:r>
            <a:r>
              <a:rPr lang="ko-KR" sz="3668" b="0" i="0" u="none" strike="noStrike" spc="-110">
                <a:solidFill>
                  <a:srgbClr val="FFFFFF"/>
                </a:solidFill>
                <a:ea typeface="SF_HailSnow"/>
              </a:rPr>
              <a:t>필터링</a:t>
            </a:r>
            <a:r>
              <a:rPr lang="en-US" sz="3668" b="0" i="0" u="none" strike="noStrike" spc="-110">
                <a:solidFill>
                  <a:srgbClr val="FFFFFF"/>
                </a:solidFill>
                <a:latin typeface="SF_HailSnow"/>
              </a:rPr>
              <a:t> </a:t>
            </a:r>
            <a:r>
              <a:rPr lang="ko-KR" sz="3668" b="0" i="0" u="none" strike="noStrike" spc="-110">
                <a:solidFill>
                  <a:srgbClr val="FFFFFF"/>
                </a:solidFill>
                <a:ea typeface="SF_HailSnow"/>
              </a:rPr>
              <a:t>처리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9944100" y="7315200"/>
            <a:ext cx="5702300" cy="34163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24499"/>
              </a:lnSpc>
            </a:pPr>
            <a:r>
              <a:rPr lang="en-US" sz="3668" b="0" i="0" u="none" strike="noStrike" spc="-110">
                <a:solidFill>
                  <a:srgbClr val="FFFFFF"/>
                </a:solidFill>
                <a:latin typeface="SF_HailSnow"/>
              </a:rPr>
              <a:t>Vercel
· </a:t>
            </a:r>
            <a:r>
              <a:rPr lang="ko-KR" sz="3668" b="0" i="0" u="none" strike="noStrike" spc="-110">
                <a:solidFill>
                  <a:srgbClr val="FFFFFF"/>
                </a:solidFill>
                <a:ea typeface="SF_HailSnow"/>
              </a:rPr>
              <a:t>프론트엔드</a:t>
            </a:r>
            <a:r>
              <a:rPr lang="en-US" sz="3668" b="0" i="0" u="none" strike="noStrike" spc="-110">
                <a:solidFill>
                  <a:srgbClr val="FFFFFF"/>
                </a:solidFill>
                <a:latin typeface="SF_HailSnow"/>
              </a:rPr>
              <a:t>(React) </a:t>
            </a:r>
            <a:r>
              <a:rPr lang="ko-KR" sz="3668" b="0" i="0" u="none" strike="noStrike" spc="-110">
                <a:solidFill>
                  <a:srgbClr val="FFFFFF"/>
                </a:solidFill>
                <a:ea typeface="SF_HailSnow"/>
              </a:rPr>
              <a:t>자동</a:t>
            </a:r>
            <a:r>
              <a:rPr lang="en-US" sz="3668" b="0" i="0" u="none" strike="noStrike" spc="-110">
                <a:solidFill>
                  <a:srgbClr val="FFFFFF"/>
                </a:solidFill>
                <a:latin typeface="SF_HailSnow"/>
              </a:rPr>
              <a:t> </a:t>
            </a:r>
            <a:r>
              <a:rPr lang="ko-KR" sz="3668" b="0" i="0" u="none" strike="noStrike" spc="-110">
                <a:solidFill>
                  <a:srgbClr val="FFFFFF"/>
                </a:solidFill>
                <a:ea typeface="SF_HailSnow"/>
              </a:rPr>
              <a:t>배포</a:t>
            </a:r>
            <a:r>
              <a:rPr lang="en-US" sz="3668" b="0" i="0" u="none" strike="noStrike" spc="-110">
                <a:solidFill>
                  <a:srgbClr val="FFFFFF"/>
                </a:solidFill>
                <a:latin typeface="SF_HailSnow"/>
              </a:rPr>
              <a:t> </a:t>
            </a:r>
            <a:r>
              <a:rPr lang="ko-KR" sz="3668" b="0" i="0" u="none" strike="noStrike" spc="-110">
                <a:solidFill>
                  <a:srgbClr val="FFFFFF"/>
                </a:solidFill>
                <a:ea typeface="SF_HailSnow"/>
              </a:rPr>
              <a:t>및</a:t>
            </a:r>
            <a:r>
              <a:rPr lang="en-US" sz="3668" b="0" i="0" u="none" strike="noStrike" spc="-110">
                <a:solidFill>
                  <a:srgbClr val="FFFFFF"/>
                </a:solidFill>
                <a:latin typeface="SF_HailSnow"/>
              </a:rPr>
              <a:t> </a:t>
            </a:r>
            <a:r>
              <a:rPr lang="ko-KR" sz="3668" b="0" i="0" u="none" strike="noStrike" spc="-110">
                <a:solidFill>
                  <a:srgbClr val="FFFFFF"/>
                </a:solidFill>
                <a:ea typeface="SF_HailSnow"/>
              </a:rPr>
              <a:t>수정</a:t>
            </a:r>
            <a:r>
              <a:rPr lang="en-US" sz="3668" b="0" i="0" u="none" strike="noStrike" spc="-110">
                <a:solidFill>
                  <a:srgbClr val="FFFFFF"/>
                </a:solidFill>
                <a:latin typeface="SF_HailSnow"/>
              </a:rPr>
              <a:t> </a:t>
            </a:r>
            <a:r>
              <a:rPr lang="ko-KR" sz="3668" b="0" i="0" u="none" strike="noStrike" spc="-110">
                <a:solidFill>
                  <a:srgbClr val="FFFFFF"/>
                </a:solidFill>
                <a:ea typeface="SF_HailSnow"/>
              </a:rPr>
              <a:t>즉시</a:t>
            </a:r>
            <a:r>
              <a:rPr lang="en-US" sz="3668" b="0" i="0" u="none" strike="noStrike" spc="-110">
                <a:solidFill>
                  <a:srgbClr val="FFFFFF"/>
                </a:solidFill>
                <a:latin typeface="SF_HailSnow"/>
              </a:rPr>
              <a:t> </a:t>
            </a:r>
            <a:r>
              <a:rPr lang="ko-KR" sz="3668" b="0" i="0" u="none" strike="noStrike" spc="-110">
                <a:solidFill>
                  <a:srgbClr val="FFFFFF"/>
                </a:solidFill>
                <a:ea typeface="SF_HailSnow"/>
              </a:rPr>
              <a:t>반영</a:t>
            </a:r>
            <a:r>
              <a:rPr lang="en-US" sz="3668" b="0" i="0" u="none" strike="noStrike" spc="-110">
                <a:solidFill>
                  <a:srgbClr val="FFFFFF"/>
                </a:solidFill>
                <a:latin typeface="SF_HailSnow"/>
              </a:rPr>
              <a:t>
· </a:t>
            </a:r>
            <a:r>
              <a:rPr lang="ko-KR" sz="3668" b="0" i="0" u="none" strike="noStrike" spc="-110">
                <a:solidFill>
                  <a:srgbClr val="FFFFFF"/>
                </a:solidFill>
                <a:ea typeface="SF_HailSnow"/>
              </a:rPr>
              <a:t>환경변수</a:t>
            </a:r>
            <a:r>
              <a:rPr lang="en-US" sz="3668" b="0" i="0" u="none" strike="noStrike" spc="-110">
                <a:solidFill>
                  <a:srgbClr val="FFFFFF"/>
                </a:solidFill>
                <a:latin typeface="SF_HailSnow"/>
              </a:rPr>
              <a:t> </a:t>
            </a:r>
            <a:r>
              <a:rPr lang="ko-KR" sz="3668" b="0" i="0" u="none" strike="noStrike" spc="-110">
                <a:solidFill>
                  <a:srgbClr val="FFFFFF"/>
                </a:solidFill>
                <a:ea typeface="SF_HailSnow"/>
              </a:rPr>
              <a:t>관리</a:t>
            </a:r>
            <a:r>
              <a:rPr lang="en-US" sz="3668" b="0" i="0" u="none" strike="noStrike" spc="-110">
                <a:solidFill>
                  <a:srgbClr val="FFFFFF"/>
                </a:solidFill>
                <a:latin typeface="SF_HailSnow"/>
              </a:rPr>
              <a:t> </a:t>
            </a:r>
            <a:r>
              <a:rPr lang="ko-KR" sz="3668" b="0" i="0" u="none" strike="noStrike" spc="-110">
                <a:solidFill>
                  <a:srgbClr val="FFFFFF"/>
                </a:solidFill>
                <a:ea typeface="SF_HailSnow"/>
              </a:rPr>
              <a:t>및</a:t>
            </a:r>
            <a:r>
              <a:rPr lang="en-US" sz="3668" b="0" i="0" u="none" strike="noStrike" spc="-110">
                <a:solidFill>
                  <a:srgbClr val="FFFFFF"/>
                </a:solidFill>
                <a:latin typeface="SF_HailSnow"/>
              </a:rPr>
              <a:t> API </a:t>
            </a:r>
            <a:r>
              <a:rPr lang="ko-KR" sz="3668" b="0" i="0" u="none" strike="noStrike" spc="-110">
                <a:solidFill>
                  <a:srgbClr val="FFFFFF"/>
                </a:solidFill>
                <a:ea typeface="SF_HailSnow"/>
              </a:rPr>
              <a:t>연동</a:t>
            </a:r>
            <a:r>
              <a:rPr lang="en-US" sz="3668" b="0" i="0" u="none" strike="noStrike" spc="-110">
                <a:solidFill>
                  <a:srgbClr val="FFFFFF"/>
                </a:solidFill>
                <a:latin typeface="SF_HailSnow"/>
              </a:rPr>
              <a:t> </a:t>
            </a:r>
            <a:r>
              <a:rPr lang="ko-KR" sz="3668" b="0" i="0" u="none" strike="noStrike" spc="-110">
                <a:solidFill>
                  <a:srgbClr val="FFFFFF"/>
                </a:solidFill>
                <a:ea typeface="SF_HailSnow"/>
              </a:rPr>
              <a:t>안정화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7195800" y="7315200"/>
            <a:ext cx="5702300" cy="27178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24499"/>
              </a:lnSpc>
            </a:pPr>
            <a:r>
              <a:rPr lang="en-US" sz="3668" b="0" i="0" u="none" strike="noStrike" spc="-110">
                <a:solidFill>
                  <a:srgbClr val="FFFFFF"/>
                </a:solidFill>
                <a:latin typeface="SF_HailSnow"/>
              </a:rPr>
              <a:t>No Database </a:t>
            </a:r>
            <a:r>
              <a:rPr lang="ko-KR" sz="3668" b="0" i="0" u="none" strike="noStrike" spc="-110">
                <a:solidFill>
                  <a:srgbClr val="FFFFFF"/>
                </a:solidFill>
                <a:ea typeface="SF_HailSnow"/>
              </a:rPr>
              <a:t>사용</a:t>
            </a:r>
            <a:r>
              <a:rPr lang="en-US" sz="3668" b="0" i="0" u="none" strike="noStrike" spc="-110">
                <a:solidFill>
                  <a:srgbClr val="FFFFFF"/>
                </a:solidFill>
                <a:latin typeface="SF_HailSnow"/>
              </a:rPr>
              <a:t>  
· </a:t>
            </a:r>
            <a:r>
              <a:rPr lang="ko-KR" sz="3668" b="0" i="0" u="none" strike="noStrike" spc="-110">
                <a:solidFill>
                  <a:srgbClr val="FFFFFF"/>
                </a:solidFill>
                <a:ea typeface="SF_HailSnow"/>
              </a:rPr>
              <a:t>실시간</a:t>
            </a:r>
            <a:r>
              <a:rPr lang="en-US" sz="3668" b="0" i="0" u="none" strike="noStrike" spc="-110">
                <a:solidFill>
                  <a:srgbClr val="FFFFFF"/>
                </a:solidFill>
                <a:latin typeface="SF_HailSnow"/>
              </a:rPr>
              <a:t> API </a:t>
            </a:r>
            <a:r>
              <a:rPr lang="ko-KR" sz="3668" b="0" i="0" u="none" strike="noStrike" spc="-110">
                <a:solidFill>
                  <a:srgbClr val="FFFFFF"/>
                </a:solidFill>
                <a:ea typeface="SF_HailSnow"/>
              </a:rPr>
              <a:t>기반</a:t>
            </a:r>
            <a:r>
              <a:rPr lang="en-US" sz="3668" b="0" i="0" u="none" strike="noStrike" spc="-110">
                <a:solidFill>
                  <a:srgbClr val="FFFFFF"/>
                </a:solidFill>
                <a:latin typeface="SF_HailSnow"/>
              </a:rPr>
              <a:t> </a:t>
            </a:r>
            <a:r>
              <a:rPr lang="ko-KR" sz="3668" b="0" i="0" u="none" strike="noStrike" spc="-110">
                <a:solidFill>
                  <a:srgbClr val="FFFFFF"/>
                </a:solidFill>
                <a:ea typeface="SF_HailSnow"/>
              </a:rPr>
              <a:t>서비스</a:t>
            </a:r>
            <a:r>
              <a:rPr lang="en-US" sz="3668" b="0" i="0" u="none" strike="noStrike" spc="-110">
                <a:solidFill>
                  <a:srgbClr val="FFFFFF"/>
                </a:solidFill>
                <a:latin typeface="SF_HailSnow"/>
              </a:rPr>
              <a:t> </a:t>
            </a:r>
            <a:r>
              <a:rPr lang="ko-KR" sz="3668" b="0" i="0" u="none" strike="noStrike" spc="-110">
                <a:solidFill>
                  <a:srgbClr val="FFFFFF"/>
                </a:solidFill>
                <a:ea typeface="SF_HailSnow"/>
              </a:rPr>
              <a:t>구조</a:t>
            </a:r>
            <a:r>
              <a:rPr lang="en-US" sz="3668" b="0" i="0" u="none" strike="noStrike" spc="-110">
                <a:solidFill>
                  <a:srgbClr val="FFFFFF"/>
                </a:solidFill>
                <a:latin typeface="SF_HailSnow"/>
              </a:rPr>
              <a:t>  
(</a:t>
            </a:r>
            <a:r>
              <a:rPr lang="ko-KR" sz="3668" b="0" i="0" u="none" strike="noStrike" spc="-110">
                <a:solidFill>
                  <a:srgbClr val="FFFFFF"/>
                </a:solidFill>
                <a:ea typeface="SF_HailSnow"/>
              </a:rPr>
              <a:t>데이터</a:t>
            </a:r>
            <a:r>
              <a:rPr lang="en-US" sz="3668" b="0" i="0" u="none" strike="noStrike" spc="-110">
                <a:solidFill>
                  <a:srgbClr val="FFFFFF"/>
                </a:solidFill>
                <a:latin typeface="SF_HailSnow"/>
              </a:rPr>
              <a:t> </a:t>
            </a:r>
            <a:r>
              <a:rPr lang="ko-KR" sz="3668" b="0" i="0" u="none" strike="noStrike" spc="-110">
                <a:solidFill>
                  <a:srgbClr val="FFFFFF"/>
                </a:solidFill>
                <a:ea typeface="SF_HailSnow"/>
              </a:rPr>
              <a:t>저장</a:t>
            </a:r>
            <a:r>
              <a:rPr lang="en-US" sz="3668" b="0" i="0" u="none" strike="noStrike" spc="-110">
                <a:solidFill>
                  <a:srgbClr val="FFFFFF"/>
                </a:solidFill>
                <a:latin typeface="SF_HailSnow"/>
              </a:rPr>
              <a:t> </a:t>
            </a:r>
            <a:r>
              <a:rPr lang="ko-KR" sz="3668" b="0" i="0" u="none" strike="noStrike" spc="-110">
                <a:solidFill>
                  <a:srgbClr val="FFFFFF"/>
                </a:solidFill>
                <a:ea typeface="SF_HailSnow"/>
              </a:rPr>
              <a:t>필요</a:t>
            </a:r>
            <a:r>
              <a:rPr lang="en-US" sz="3668" b="0" i="0" u="none" strike="noStrike" spc="-110">
                <a:solidFill>
                  <a:srgbClr val="FFFFFF"/>
                </a:solidFill>
                <a:latin typeface="SF_HailSnow"/>
              </a:rPr>
              <a:t> </a:t>
            </a:r>
            <a:r>
              <a:rPr lang="ko-KR" sz="3668" b="0" i="0" u="none" strike="noStrike" spc="-110">
                <a:solidFill>
                  <a:srgbClr val="FFFFFF"/>
                </a:solidFill>
                <a:ea typeface="SF_HailSnow"/>
              </a:rPr>
              <a:t>없는</a:t>
            </a:r>
            <a:r>
              <a:rPr lang="en-US" sz="3668" b="0" i="0" u="none" strike="noStrike" spc="-110">
                <a:solidFill>
                  <a:srgbClr val="FFFFFF"/>
                </a:solidFill>
                <a:latin typeface="SF_HailSnow"/>
              </a:rPr>
              <a:t> </a:t>
            </a:r>
            <a:r>
              <a:rPr lang="ko-KR" sz="3668" b="0" i="0" u="none" strike="noStrike" spc="-110">
                <a:solidFill>
                  <a:srgbClr val="FFFFFF"/>
                </a:solidFill>
                <a:ea typeface="SF_HailSnow"/>
              </a:rPr>
              <a:t>검색</a:t>
            </a:r>
            <a:r>
              <a:rPr lang="en-US" sz="3668" b="0" i="0" u="none" strike="noStrike" spc="-110">
                <a:solidFill>
                  <a:srgbClr val="FFFFFF"/>
                </a:solidFill>
                <a:latin typeface="SF_HailSnow"/>
              </a:rPr>
              <a:t> </a:t>
            </a:r>
            <a:r>
              <a:rPr lang="ko-KR" sz="3668" b="0" i="0" u="none" strike="noStrike" spc="-110">
                <a:solidFill>
                  <a:srgbClr val="FFFFFF"/>
                </a:solidFill>
                <a:ea typeface="SF_HailSnow"/>
              </a:rPr>
              <a:t>서비스</a:t>
            </a:r>
            <a:r>
              <a:rPr lang="en-US" sz="3668" b="0" i="0" u="none" strike="noStrike" spc="-110">
                <a:solidFill>
                  <a:srgbClr val="FFFFFF"/>
                </a:solidFill>
                <a:latin typeface="SF_HailSnow"/>
              </a:rPr>
              <a:t> </a:t>
            </a:r>
            <a:r>
              <a:rPr lang="ko-KR" sz="3668" b="0" i="0" u="none" strike="noStrike" spc="-110">
                <a:solidFill>
                  <a:srgbClr val="FFFFFF"/>
                </a:solidFill>
                <a:ea typeface="SF_HailSnow"/>
              </a:rPr>
              <a:t>특성</a:t>
            </a:r>
            <a:r>
              <a:rPr lang="en-US" sz="3668" b="0" i="0" u="none" strike="noStrike" spc="-110">
                <a:solidFill>
                  <a:srgbClr val="FFFFFF"/>
                </a:solidFill>
                <a:latin typeface="SF_HailSnow"/>
              </a:rPr>
              <a:t>)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07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0" y="1181100"/>
            <a:ext cx="4191000" cy="1600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1181100"/>
            <a:ext cx="17094200" cy="1600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79700" y="1816100"/>
            <a:ext cx="342900" cy="342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989300" y="1816100"/>
            <a:ext cx="342900" cy="3429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586200" y="1816100"/>
            <a:ext cx="342900" cy="3429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195800" y="1816100"/>
            <a:ext cx="342900" cy="3429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-2908300" y="8153400"/>
            <a:ext cx="9385300" cy="254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9900900" y="1790700"/>
            <a:ext cx="2552700" cy="393700"/>
          </a:xfrm>
          <a:prstGeom prst="rect">
            <a:avLst/>
          </a:prstGeom>
        </p:spPr>
        <p:txBody>
          <a:bodyPr lIns="0" tIns="28490" rIns="0" bIns="0" rtlCol="0" anchor="t"/>
          <a:lstStyle/>
          <a:p>
            <a:pPr lvl="0" algn="r">
              <a:lnSpc>
                <a:spcPct val="99600"/>
              </a:lnSpc>
            </a:pPr>
            <a:endParaRPr lang="en" sz="2243" b="0" i="0" u="none" strike="noStrike" spc="-22" dirty="0">
              <a:solidFill>
                <a:srgbClr val="FFFFFF"/>
              </a:solidFill>
              <a:latin typeface="SF_HailSnow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943100" y="1460500"/>
            <a:ext cx="3124200" cy="1130300"/>
          </a:xfrm>
          <a:prstGeom prst="rect">
            <a:avLst/>
          </a:prstGeom>
        </p:spPr>
        <p:txBody>
          <a:bodyPr lIns="0" tIns="81072" rIns="0" bIns="0" rtlCol="0" anchor="t"/>
          <a:lstStyle/>
          <a:p>
            <a:pPr lvl="0" algn="l">
              <a:lnSpc>
                <a:spcPct val="99600"/>
              </a:lnSpc>
            </a:pPr>
            <a:r>
              <a:rPr lang="en" sz="6383" b="0" i="0" u="none" strike="noStrike" spc="-128">
                <a:solidFill>
                  <a:srgbClr val="41C5FF"/>
                </a:solidFill>
                <a:latin typeface="SF_HailSnow"/>
              </a:rPr>
              <a:t>PART 3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77900" y="12039600"/>
            <a:ext cx="419100" cy="685800"/>
          </a:xfrm>
          <a:prstGeom prst="rect">
            <a:avLst/>
          </a:prstGeom>
        </p:spPr>
        <p:txBody>
          <a:bodyPr lIns="0" tIns="48636" rIns="0" bIns="0" rtlCol="0" anchor="t"/>
          <a:lstStyle/>
          <a:p>
            <a:pPr lvl="0" algn="l">
              <a:lnSpc>
                <a:spcPct val="99600"/>
              </a:lnSpc>
            </a:pPr>
            <a:r>
              <a:rPr lang="en" sz="3829" b="0" i="0" u="none" strike="noStrike" spc="-38">
                <a:solidFill>
                  <a:srgbClr val="FFFFFF"/>
                </a:solidFill>
                <a:latin typeface="SF_HailSnow"/>
              </a:rPr>
              <a:t>6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876800" y="1384300"/>
            <a:ext cx="1193800" cy="2006600"/>
          </a:xfrm>
          <a:prstGeom prst="rect">
            <a:avLst/>
          </a:prstGeom>
        </p:spPr>
        <p:txBody>
          <a:bodyPr lIns="0" tIns="143430" rIns="0" bIns="0" rtlCol="0" anchor="t"/>
          <a:lstStyle/>
          <a:p>
            <a:pPr lvl="0" algn="l">
              <a:lnSpc>
                <a:spcPct val="99600"/>
              </a:lnSpc>
            </a:pPr>
            <a:r>
              <a:rPr lang="en" sz="11293" b="0" i="0" u="none" strike="noStrike">
                <a:solidFill>
                  <a:srgbClr val="41C5FF"/>
                </a:solidFill>
                <a:latin typeface="SF_HailSnow"/>
              </a:rPr>
              <a:t>*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032500" y="1460500"/>
            <a:ext cx="4914900" cy="1130300"/>
          </a:xfrm>
          <a:prstGeom prst="rect">
            <a:avLst/>
          </a:prstGeom>
        </p:spPr>
        <p:txBody>
          <a:bodyPr lIns="0" tIns="81072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6383" b="0" i="0" u="none" strike="noStrike">
                <a:solidFill>
                  <a:srgbClr val="FFFFFF"/>
                </a:solidFill>
                <a:ea typeface="SF_HailSnow"/>
              </a:rPr>
              <a:t>웹사이트</a:t>
            </a:r>
            <a:r>
              <a:rPr lang="en-US" sz="6383" b="0" i="0" u="none" strike="noStrike">
                <a:solidFill>
                  <a:srgbClr val="FFFFFF"/>
                </a:solidFill>
                <a:latin typeface="SF_HailSnow"/>
              </a:rPr>
              <a:t> </a:t>
            </a:r>
            <a:r>
              <a:rPr lang="ko-KR" sz="6383" b="0" i="0" u="none" strike="noStrike">
                <a:solidFill>
                  <a:srgbClr val="FFFFFF"/>
                </a:solidFill>
                <a:ea typeface="SF_HailSnow"/>
              </a:rPr>
              <a:t>시연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77900" y="3835400"/>
            <a:ext cx="419100" cy="685800"/>
          </a:xfrm>
          <a:prstGeom prst="rect">
            <a:avLst/>
          </a:prstGeom>
        </p:spPr>
        <p:txBody>
          <a:bodyPr lIns="0" tIns="48636" rIns="0" bIns="0" rtlCol="0" anchor="t"/>
          <a:lstStyle/>
          <a:p>
            <a:pPr lvl="0" algn="l">
              <a:lnSpc>
                <a:spcPct val="99600"/>
              </a:lnSpc>
            </a:pPr>
            <a:r>
              <a:rPr lang="en" sz="3829" b="0" i="0" u="none" strike="noStrike" spc="-38">
                <a:solidFill>
                  <a:srgbClr val="FFFFFF"/>
                </a:solidFill>
                <a:latin typeface="SF_HailSnow"/>
              </a:rPr>
              <a:t>1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77900" y="5486400"/>
            <a:ext cx="419100" cy="685800"/>
          </a:xfrm>
          <a:prstGeom prst="rect">
            <a:avLst/>
          </a:prstGeom>
        </p:spPr>
        <p:txBody>
          <a:bodyPr lIns="0" tIns="48636" rIns="0" bIns="0" rtlCol="0" anchor="t"/>
          <a:lstStyle/>
          <a:p>
            <a:pPr lvl="0" algn="l">
              <a:lnSpc>
                <a:spcPct val="99600"/>
              </a:lnSpc>
            </a:pPr>
            <a:r>
              <a:rPr lang="en" sz="3829" b="0" i="0" u="none" strike="noStrike" spc="-38">
                <a:solidFill>
                  <a:srgbClr val="FFFFFF"/>
                </a:solidFill>
                <a:latin typeface="SF_HailSnow"/>
              </a:rPr>
              <a:t>2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77900" y="7124700"/>
            <a:ext cx="419100" cy="685800"/>
          </a:xfrm>
          <a:prstGeom prst="rect">
            <a:avLst/>
          </a:prstGeom>
        </p:spPr>
        <p:txBody>
          <a:bodyPr lIns="0" tIns="48636" rIns="0" bIns="0" rtlCol="0" anchor="t"/>
          <a:lstStyle/>
          <a:p>
            <a:pPr lvl="0" algn="l">
              <a:lnSpc>
                <a:spcPct val="99600"/>
              </a:lnSpc>
            </a:pPr>
            <a:r>
              <a:rPr lang="en" sz="3829" b="0" i="0" u="none" strike="noStrike" spc="-38">
                <a:solidFill>
                  <a:srgbClr val="FFFFFF"/>
                </a:solidFill>
                <a:latin typeface="SF_HailSnow"/>
              </a:rPr>
              <a:t>3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77900" y="8763000"/>
            <a:ext cx="419100" cy="685800"/>
          </a:xfrm>
          <a:prstGeom prst="rect">
            <a:avLst/>
          </a:prstGeom>
        </p:spPr>
        <p:txBody>
          <a:bodyPr lIns="0" tIns="48636" rIns="0" bIns="0" rtlCol="0" anchor="t"/>
          <a:lstStyle/>
          <a:p>
            <a:pPr lvl="0" algn="l">
              <a:lnSpc>
                <a:spcPct val="99600"/>
              </a:lnSpc>
            </a:pPr>
            <a:r>
              <a:rPr lang="en" sz="3829" b="0" i="0" u="none" strike="noStrike" spc="-38">
                <a:solidFill>
                  <a:srgbClr val="FFFFFF"/>
                </a:solidFill>
                <a:latin typeface="SF_HailSnow"/>
              </a:rPr>
              <a:t>4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77900" y="10388600"/>
            <a:ext cx="419100" cy="685800"/>
          </a:xfrm>
          <a:prstGeom prst="rect">
            <a:avLst/>
          </a:prstGeom>
        </p:spPr>
        <p:txBody>
          <a:bodyPr lIns="0" tIns="48636" rIns="0" bIns="0" rtlCol="0" anchor="t"/>
          <a:lstStyle/>
          <a:p>
            <a:pPr lvl="0" algn="l">
              <a:lnSpc>
                <a:spcPct val="99600"/>
              </a:lnSpc>
            </a:pPr>
            <a:r>
              <a:rPr lang="en" sz="3829" b="0" i="0" u="none" strike="noStrike" spc="-38">
                <a:solidFill>
                  <a:srgbClr val="FFFFFF"/>
                </a:solidFill>
                <a:latin typeface="SF_HailSnow"/>
              </a:rPr>
              <a:t>5</a:t>
            </a:r>
          </a:p>
        </p:txBody>
      </p:sp>
      <p:pic>
        <p:nvPicPr>
          <p:cNvPr id="20" name="Picture 2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01900" y="3568700"/>
            <a:ext cx="20523200" cy="9067800"/>
          </a:xfrm>
          <a:prstGeom prst="rect">
            <a:avLst/>
          </a:prstGeom>
        </p:spPr>
      </p:pic>
      <p:pic>
        <p:nvPicPr>
          <p:cNvPr id="21" name="Picture 21">
            <a:hlinkClick r:id="rId10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679700" y="3708400"/>
            <a:ext cx="20142200" cy="87122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07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0" y="1181100"/>
            <a:ext cx="4191000" cy="1600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1181100"/>
            <a:ext cx="17094200" cy="1600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79700" y="1816100"/>
            <a:ext cx="342900" cy="342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989300" y="1816100"/>
            <a:ext cx="342900" cy="3429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586200" y="1816100"/>
            <a:ext cx="342900" cy="3429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195800" y="1816100"/>
            <a:ext cx="342900" cy="3429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-2908300" y="8153400"/>
            <a:ext cx="9385300" cy="25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>
            <a:alphaModFix amt="10000"/>
          </a:blip>
          <a:stretch>
            <a:fillRect/>
          </a:stretch>
        </p:blipFill>
        <p:spPr>
          <a:xfrm>
            <a:off x="4660900" y="5016500"/>
            <a:ext cx="8343900" cy="31623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>
            <a:alphaModFix amt="10000"/>
          </a:blip>
          <a:stretch>
            <a:fillRect/>
          </a:stretch>
        </p:blipFill>
        <p:spPr>
          <a:xfrm>
            <a:off x="13462000" y="5092700"/>
            <a:ext cx="8712200" cy="30861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1">
            <a:alphaModFix amt="10000"/>
          </a:blip>
          <a:stretch>
            <a:fillRect/>
          </a:stretch>
        </p:blipFill>
        <p:spPr>
          <a:xfrm>
            <a:off x="4699000" y="9334500"/>
            <a:ext cx="8267700" cy="31623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7100" y="4965700"/>
            <a:ext cx="2159000" cy="32512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9900900" y="1790700"/>
            <a:ext cx="2552700" cy="393700"/>
          </a:xfrm>
          <a:prstGeom prst="rect">
            <a:avLst/>
          </a:prstGeom>
        </p:spPr>
        <p:txBody>
          <a:bodyPr lIns="0" tIns="28490" rIns="0" bIns="0" rtlCol="0" anchor="t"/>
          <a:lstStyle/>
          <a:p>
            <a:pPr lvl="0" algn="r">
              <a:lnSpc>
                <a:spcPct val="99600"/>
              </a:lnSpc>
            </a:pPr>
            <a:r>
              <a:rPr lang="en" sz="2243" b="0" i="0" u="none" strike="noStrike" spc="-22">
                <a:solidFill>
                  <a:srgbClr val="FFFFFF"/>
                </a:solidFill>
                <a:latin typeface="SF_HailSnow"/>
              </a:rPr>
              <a:t>MIRI INTELLIGENCE 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943100" y="1460500"/>
            <a:ext cx="3124200" cy="1130300"/>
          </a:xfrm>
          <a:prstGeom prst="rect">
            <a:avLst/>
          </a:prstGeom>
        </p:spPr>
        <p:txBody>
          <a:bodyPr lIns="0" tIns="81072" rIns="0" bIns="0" rtlCol="0" anchor="t"/>
          <a:lstStyle/>
          <a:p>
            <a:pPr lvl="0" algn="l">
              <a:lnSpc>
                <a:spcPct val="99600"/>
              </a:lnSpc>
            </a:pPr>
            <a:r>
              <a:rPr lang="en" sz="6383" b="0" i="0" u="none" strike="noStrike" spc="-128">
                <a:solidFill>
                  <a:srgbClr val="41C5FF"/>
                </a:solidFill>
                <a:latin typeface="SF_HailSnow"/>
              </a:rPr>
              <a:t>PART 2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77900" y="12039600"/>
            <a:ext cx="419100" cy="685800"/>
          </a:xfrm>
          <a:prstGeom prst="rect">
            <a:avLst/>
          </a:prstGeom>
        </p:spPr>
        <p:txBody>
          <a:bodyPr lIns="0" tIns="48636" rIns="0" bIns="0" rtlCol="0" anchor="t"/>
          <a:lstStyle/>
          <a:p>
            <a:pPr lvl="0" algn="l">
              <a:lnSpc>
                <a:spcPct val="99600"/>
              </a:lnSpc>
            </a:pPr>
            <a:r>
              <a:rPr lang="en" sz="3829" b="0" i="0" u="none" strike="noStrike" spc="-38">
                <a:solidFill>
                  <a:srgbClr val="FFFFFF"/>
                </a:solidFill>
                <a:latin typeface="SF_HailSnow"/>
              </a:rPr>
              <a:t>6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876800" y="1384300"/>
            <a:ext cx="1193800" cy="2006600"/>
          </a:xfrm>
          <a:prstGeom prst="rect">
            <a:avLst/>
          </a:prstGeom>
        </p:spPr>
        <p:txBody>
          <a:bodyPr lIns="0" tIns="143430" rIns="0" bIns="0" rtlCol="0" anchor="t"/>
          <a:lstStyle/>
          <a:p>
            <a:pPr lvl="0" algn="l">
              <a:lnSpc>
                <a:spcPct val="99600"/>
              </a:lnSpc>
            </a:pPr>
            <a:r>
              <a:rPr lang="en" sz="11293" b="0" i="0" u="none" strike="noStrike">
                <a:solidFill>
                  <a:srgbClr val="41C5FF"/>
                </a:solidFill>
                <a:latin typeface="SF_HailSnow"/>
              </a:rPr>
              <a:t>*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032500" y="1460500"/>
            <a:ext cx="3098800" cy="1244600"/>
          </a:xfrm>
          <a:prstGeom prst="rect">
            <a:avLst/>
          </a:prstGeom>
        </p:spPr>
        <p:txBody>
          <a:bodyPr lIns="0" tIns="81072" rIns="0" bIns="0" rtlCol="0" anchor="t"/>
          <a:lstStyle/>
          <a:p>
            <a:pPr lvl="0" algn="l">
              <a:lnSpc>
                <a:spcPct val="99600"/>
              </a:lnSpc>
            </a:pPr>
            <a:r>
              <a:rPr lang="en" sz="6383" b="0" i="0" u="none" strike="noStrike">
                <a:solidFill>
                  <a:srgbClr val="FFFFFF"/>
                </a:solidFill>
                <a:latin typeface="SF_HailSnow"/>
              </a:rPr>
              <a:t>SWOT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77900" y="3835400"/>
            <a:ext cx="419100" cy="685800"/>
          </a:xfrm>
          <a:prstGeom prst="rect">
            <a:avLst/>
          </a:prstGeom>
        </p:spPr>
        <p:txBody>
          <a:bodyPr lIns="0" tIns="48636" rIns="0" bIns="0" rtlCol="0" anchor="t"/>
          <a:lstStyle/>
          <a:p>
            <a:pPr lvl="0" algn="l">
              <a:lnSpc>
                <a:spcPct val="99600"/>
              </a:lnSpc>
            </a:pPr>
            <a:r>
              <a:rPr lang="en" sz="3829" b="0" i="0" u="none" strike="noStrike" spc="-38">
                <a:solidFill>
                  <a:srgbClr val="FFFFFF"/>
                </a:solidFill>
                <a:latin typeface="SF_HailSnow"/>
              </a:rPr>
              <a:t>1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977900" y="5486400"/>
            <a:ext cx="419100" cy="685800"/>
          </a:xfrm>
          <a:prstGeom prst="rect">
            <a:avLst/>
          </a:prstGeom>
        </p:spPr>
        <p:txBody>
          <a:bodyPr lIns="0" tIns="48636" rIns="0" bIns="0" rtlCol="0" anchor="t"/>
          <a:lstStyle/>
          <a:p>
            <a:pPr lvl="0" algn="l">
              <a:lnSpc>
                <a:spcPct val="99600"/>
              </a:lnSpc>
            </a:pPr>
            <a:r>
              <a:rPr lang="en" sz="3829" b="0" i="0" u="none" strike="noStrike" spc="-38">
                <a:solidFill>
                  <a:srgbClr val="FFFFFF"/>
                </a:solidFill>
                <a:latin typeface="SF_HailSnow"/>
              </a:rPr>
              <a:t>2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977900" y="7124700"/>
            <a:ext cx="419100" cy="685800"/>
          </a:xfrm>
          <a:prstGeom prst="rect">
            <a:avLst/>
          </a:prstGeom>
        </p:spPr>
        <p:txBody>
          <a:bodyPr lIns="0" tIns="48636" rIns="0" bIns="0" rtlCol="0" anchor="t"/>
          <a:lstStyle/>
          <a:p>
            <a:pPr lvl="0" algn="l">
              <a:lnSpc>
                <a:spcPct val="99600"/>
              </a:lnSpc>
            </a:pPr>
            <a:r>
              <a:rPr lang="en" sz="3829" b="0" i="0" u="none" strike="noStrike" spc="-38">
                <a:solidFill>
                  <a:srgbClr val="FFFFFF"/>
                </a:solidFill>
                <a:latin typeface="SF_HailSnow"/>
              </a:rPr>
              <a:t>3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977900" y="8763000"/>
            <a:ext cx="419100" cy="685800"/>
          </a:xfrm>
          <a:prstGeom prst="rect">
            <a:avLst/>
          </a:prstGeom>
        </p:spPr>
        <p:txBody>
          <a:bodyPr lIns="0" tIns="48636" rIns="0" bIns="0" rtlCol="0" anchor="t"/>
          <a:lstStyle/>
          <a:p>
            <a:pPr lvl="0" algn="l">
              <a:lnSpc>
                <a:spcPct val="99600"/>
              </a:lnSpc>
            </a:pPr>
            <a:r>
              <a:rPr lang="en" sz="3829" b="0" i="0" u="none" strike="noStrike" spc="-38">
                <a:solidFill>
                  <a:srgbClr val="FFFFFF"/>
                </a:solidFill>
                <a:latin typeface="SF_HailSnow"/>
              </a:rPr>
              <a:t>4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977900" y="10388600"/>
            <a:ext cx="419100" cy="685800"/>
          </a:xfrm>
          <a:prstGeom prst="rect">
            <a:avLst/>
          </a:prstGeom>
        </p:spPr>
        <p:txBody>
          <a:bodyPr lIns="0" tIns="48636" rIns="0" bIns="0" rtlCol="0" anchor="t"/>
          <a:lstStyle/>
          <a:p>
            <a:pPr lvl="0" algn="l">
              <a:lnSpc>
                <a:spcPct val="99600"/>
              </a:lnSpc>
            </a:pPr>
            <a:r>
              <a:rPr lang="en" sz="3829" b="0" i="0" u="none" strike="noStrike" spc="-38">
                <a:solidFill>
                  <a:srgbClr val="FFFFFF"/>
                </a:solidFill>
                <a:latin typeface="SF_HailSnow"/>
              </a:rPr>
              <a:t>5</a:t>
            </a:r>
          </a:p>
        </p:txBody>
      </p:sp>
      <p:pic>
        <p:nvPicPr>
          <p:cNvPr id="24" name="Picture 2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71700" y="9271000"/>
            <a:ext cx="2159000" cy="32512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584700" y="3124200"/>
            <a:ext cx="8445500" cy="16510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3462000" y="3149600"/>
            <a:ext cx="8724900" cy="16510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15">
            <a:alphaModFix amt="10000"/>
          </a:blip>
          <a:stretch>
            <a:fillRect/>
          </a:stretch>
        </p:blipFill>
        <p:spPr>
          <a:xfrm>
            <a:off x="13550900" y="9334500"/>
            <a:ext cx="8585200" cy="3162300"/>
          </a:xfrm>
          <a:prstGeom prst="rect">
            <a:avLst/>
          </a:prstGeom>
        </p:spPr>
      </p:pic>
      <p:sp>
        <p:nvSpPr>
          <p:cNvPr id="28" name="TextBox 28"/>
          <p:cNvSpPr txBox="1"/>
          <p:nvPr/>
        </p:nvSpPr>
        <p:spPr>
          <a:xfrm>
            <a:off x="6781800" y="3403600"/>
            <a:ext cx="3632200" cy="10414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ko-KR" sz="5865" b="1" i="0" u="none" strike="noStrike">
                <a:solidFill>
                  <a:srgbClr val="FD9F28"/>
                </a:solidFill>
                <a:ea typeface="Pretendard Regular"/>
              </a:rPr>
              <a:t>긍정적</a:t>
            </a:r>
            <a:r>
              <a:rPr lang="en-US" sz="5865" b="1" i="0" u="none" strike="noStrike">
                <a:solidFill>
                  <a:srgbClr val="FD9F28"/>
                </a:solidFill>
                <a:latin typeface="Pretendard Regular"/>
              </a:rPr>
              <a:t> </a:t>
            </a:r>
            <a:r>
              <a:rPr lang="ko-KR" sz="5865" b="1" i="0" u="none" strike="noStrike">
                <a:solidFill>
                  <a:srgbClr val="FD9F28"/>
                </a:solidFill>
                <a:ea typeface="Pretendard Regular"/>
              </a:rPr>
              <a:t>측면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6065500" y="3403600"/>
            <a:ext cx="3632200" cy="10414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ko-KR" sz="5865" b="1" i="0" u="none" strike="noStrike">
                <a:solidFill>
                  <a:srgbClr val="FD9F28"/>
                </a:solidFill>
                <a:ea typeface="Pretendard Regular"/>
              </a:rPr>
              <a:t>부정적</a:t>
            </a:r>
            <a:r>
              <a:rPr lang="en-US" sz="5865" b="1" i="0" u="none" strike="noStrike">
                <a:solidFill>
                  <a:srgbClr val="FD9F28"/>
                </a:solidFill>
                <a:latin typeface="Pretendard Regular"/>
              </a:rPr>
              <a:t> </a:t>
            </a:r>
            <a:r>
              <a:rPr lang="ko-KR" sz="5865" b="1" i="0" u="none" strike="noStrike">
                <a:solidFill>
                  <a:srgbClr val="FD9F28"/>
                </a:solidFill>
                <a:ea typeface="Pretendard Regular"/>
              </a:rPr>
              <a:t>측면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2374900" y="5181600"/>
            <a:ext cx="2120900" cy="28194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ko-KR" sz="7932" b="1" i="0" u="none" strike="noStrike">
                <a:solidFill>
                  <a:srgbClr val="FD9F28"/>
                </a:solidFill>
                <a:ea typeface="Pretendard Regular"/>
              </a:rPr>
              <a:t>내부</a:t>
            </a:r>
            <a:r>
              <a:rPr lang="en-US" sz="7932" b="1" i="0" u="none" strike="noStrike">
                <a:solidFill>
                  <a:srgbClr val="FD9F28"/>
                </a:solidFill>
                <a:latin typeface="Pretendard Regular"/>
              </a:rPr>
              <a:t> </a:t>
            </a:r>
            <a:r>
              <a:rPr lang="ko-KR" sz="7932" b="1" i="0" u="none" strike="noStrike">
                <a:solidFill>
                  <a:srgbClr val="FD9F28"/>
                </a:solidFill>
                <a:ea typeface="Pretendard Regular"/>
              </a:rPr>
              <a:t>환경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2476500" y="9563100"/>
            <a:ext cx="1866900" cy="25654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ko-KR" sz="7217" b="1" i="0" u="none" strike="noStrike">
                <a:solidFill>
                  <a:srgbClr val="FD9F28"/>
                </a:solidFill>
                <a:ea typeface="Pretendard Regular"/>
              </a:rPr>
              <a:t>외부</a:t>
            </a:r>
            <a:r>
              <a:rPr lang="en-US" sz="7217" b="1" i="0" u="none" strike="noStrike">
                <a:solidFill>
                  <a:srgbClr val="FD9F28"/>
                </a:solidFill>
                <a:latin typeface="Pretendard Regular"/>
              </a:rPr>
              <a:t> </a:t>
            </a:r>
            <a:r>
              <a:rPr lang="ko-KR" sz="7217" b="1" i="0" u="none" strike="noStrike">
                <a:solidFill>
                  <a:srgbClr val="FD9F28"/>
                </a:solidFill>
                <a:ea typeface="Pretendard Regular"/>
              </a:rPr>
              <a:t>환경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4864100" y="5181600"/>
            <a:ext cx="8051800" cy="28575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-US" sz="3211" b="0" i="0" u="none" strike="noStrike" dirty="0">
                <a:solidFill>
                  <a:srgbClr val="FFCD4A"/>
                </a:solidFill>
                <a:latin typeface="Pretendard Regular"/>
              </a:rPr>
              <a:t>S (Strength · </a:t>
            </a:r>
            <a:r>
              <a:rPr lang="ko-KR" sz="3211" b="0" i="0" u="none" strike="noStrike" dirty="0">
                <a:solidFill>
                  <a:srgbClr val="FFCD4A"/>
                </a:solidFill>
                <a:ea typeface="Pretendard Regular"/>
              </a:rPr>
              <a:t>강점</a:t>
            </a:r>
            <a:r>
              <a:rPr lang="en-US" sz="3211" b="0" i="0" u="none" strike="noStrike" dirty="0">
                <a:solidFill>
                  <a:srgbClr val="FFCD4A"/>
                </a:solidFill>
                <a:latin typeface="Pretendard Regular"/>
              </a:rPr>
              <a:t>)
</a:t>
            </a:r>
            <a:r>
              <a:rPr lang="ko-KR" sz="3211" b="0" i="0" u="none" strike="noStrike" dirty="0">
                <a:solidFill>
                  <a:srgbClr val="FFCD4A"/>
                </a:solidFill>
                <a:ea typeface="Pretendard Regular"/>
              </a:rPr>
              <a:t>전국</a:t>
            </a:r>
            <a:r>
              <a:rPr lang="en-US" sz="3211" b="0" i="0" u="none" strike="noStrike" dirty="0">
                <a:solidFill>
                  <a:srgbClr val="FFCD4A"/>
                </a:solidFill>
                <a:latin typeface="Pretendard Regular"/>
              </a:rPr>
              <a:t> </a:t>
            </a:r>
            <a:r>
              <a:rPr lang="ko-KR" sz="3211" b="0" i="0" u="none" strike="noStrike" dirty="0">
                <a:solidFill>
                  <a:srgbClr val="FFCD4A"/>
                </a:solidFill>
                <a:ea typeface="Pretendard Regular"/>
              </a:rPr>
              <a:t>체육시설</a:t>
            </a:r>
            <a:r>
              <a:rPr lang="en-US" sz="3211" b="0" i="0" u="none" strike="noStrike" dirty="0">
                <a:solidFill>
                  <a:srgbClr val="FFCD4A"/>
                </a:solidFill>
                <a:latin typeface="Pretendard Regular"/>
              </a:rPr>
              <a:t> </a:t>
            </a:r>
            <a:r>
              <a:rPr lang="ko-KR" sz="3211" b="0" i="0" u="none" strike="noStrike" dirty="0">
                <a:solidFill>
                  <a:srgbClr val="FFCD4A"/>
                </a:solidFill>
                <a:ea typeface="Pretendard Regular"/>
              </a:rPr>
              <a:t>정보를</a:t>
            </a:r>
            <a:r>
              <a:rPr lang="en-US" sz="3211" b="0" i="0" u="none" strike="noStrike" dirty="0">
                <a:solidFill>
                  <a:srgbClr val="FFCD4A"/>
                </a:solidFill>
                <a:latin typeface="Pretendard Regular"/>
              </a:rPr>
              <a:t> </a:t>
            </a:r>
            <a:r>
              <a:rPr lang="ko-KR" sz="3211" b="0" i="0" u="none" strike="noStrike" dirty="0">
                <a:solidFill>
                  <a:srgbClr val="FFCD4A"/>
                </a:solidFill>
                <a:ea typeface="Pretendard Regular"/>
              </a:rPr>
              <a:t>한</a:t>
            </a:r>
            <a:r>
              <a:rPr lang="en-US" sz="3211" b="0" i="0" u="none" strike="noStrike" dirty="0">
                <a:solidFill>
                  <a:srgbClr val="FFCD4A"/>
                </a:solidFill>
                <a:latin typeface="Pretendard Regular"/>
              </a:rPr>
              <a:t> </a:t>
            </a:r>
            <a:r>
              <a:rPr lang="ko-KR" sz="3211" b="0" i="0" u="none" strike="noStrike" dirty="0">
                <a:solidFill>
                  <a:srgbClr val="FFCD4A"/>
                </a:solidFill>
                <a:ea typeface="Pretendard Regular"/>
              </a:rPr>
              <a:t>곳</a:t>
            </a:r>
            <a:r>
              <a:rPr lang="en-US" sz="3211" b="0" i="0" u="none" strike="noStrike" dirty="0">
                <a:solidFill>
                  <a:srgbClr val="FFCD4A"/>
                </a:solidFill>
                <a:latin typeface="Pretendard Regular"/>
              </a:rPr>
              <a:t> </a:t>
            </a:r>
            <a:r>
              <a:rPr lang="ko-KR" sz="3211" b="0" i="0" u="none" strike="noStrike" dirty="0">
                <a:solidFill>
                  <a:srgbClr val="FFCD4A"/>
                </a:solidFill>
                <a:ea typeface="Pretendard Regular"/>
              </a:rPr>
              <a:t>통합</a:t>
            </a:r>
            <a:r>
              <a:rPr lang="en-US" sz="3211" b="0" i="0" u="none" strike="noStrike" dirty="0">
                <a:solidFill>
                  <a:srgbClr val="FFCD4A"/>
                </a:solidFill>
                <a:latin typeface="Pretendard Regular"/>
              </a:rPr>
              <a:t> </a:t>
            </a:r>
            <a:r>
              <a:rPr lang="ko-KR" sz="3211" b="0" i="0" u="none" strike="noStrike" dirty="0">
                <a:solidFill>
                  <a:srgbClr val="FFCD4A"/>
                </a:solidFill>
                <a:ea typeface="Pretendard Regular"/>
              </a:rPr>
              <a:t>높은</a:t>
            </a:r>
            <a:r>
              <a:rPr lang="en-US" sz="3211" b="0" i="0" u="none" strike="noStrike" dirty="0">
                <a:solidFill>
                  <a:srgbClr val="FFCD4A"/>
                </a:solidFill>
                <a:latin typeface="Pretendard Regular"/>
              </a:rPr>
              <a:t> </a:t>
            </a:r>
            <a:r>
              <a:rPr lang="ko-KR" sz="3211" b="0" i="0" u="none" strike="noStrike" dirty="0">
                <a:solidFill>
                  <a:srgbClr val="FFCD4A"/>
                </a:solidFill>
                <a:ea typeface="Pretendard Regular"/>
              </a:rPr>
              <a:t>편의성</a:t>
            </a:r>
            <a:r>
              <a:rPr lang="en-US" sz="3211" b="0" i="0" u="none" strike="noStrike" dirty="0">
                <a:solidFill>
                  <a:srgbClr val="FFCD4A"/>
                </a:solidFill>
                <a:latin typeface="Pretendard Regular"/>
              </a:rPr>
              <a:t> </a:t>
            </a:r>
            <a:r>
              <a:rPr lang="ko-KR" sz="3211" b="0" i="0" u="none" strike="noStrike" dirty="0">
                <a:solidFill>
                  <a:srgbClr val="FFCD4A"/>
                </a:solidFill>
                <a:ea typeface="Pretendard Regular"/>
              </a:rPr>
              <a:t>제공</a:t>
            </a:r>
            <a:br>
              <a:rPr lang="ko-KR" sz="3211" b="0" i="0" u="none" strike="noStrike" dirty="0">
                <a:solidFill>
                  <a:srgbClr val="FFCD4A"/>
                </a:solidFill>
                <a:ea typeface="Pretendard Regular"/>
              </a:rPr>
            </a:br>
            <a:r>
              <a:rPr lang="ko-KR" sz="3211" b="0" i="0" u="none" strike="noStrike" dirty="0">
                <a:solidFill>
                  <a:srgbClr val="FFCD4A"/>
                </a:solidFill>
                <a:ea typeface="Pretendard Regular"/>
              </a:rPr>
              <a:t>지역</a:t>
            </a:r>
            <a:r>
              <a:rPr lang="en-US" sz="3211" b="0" i="0" u="none" strike="noStrike" dirty="0">
                <a:solidFill>
                  <a:srgbClr val="FFCD4A"/>
                </a:solidFill>
                <a:latin typeface="Pretendard Regular"/>
              </a:rPr>
              <a:t>/</a:t>
            </a:r>
            <a:r>
              <a:rPr lang="ko-KR" sz="3211" b="0" i="0" u="none" strike="noStrike" dirty="0">
                <a:solidFill>
                  <a:srgbClr val="FFCD4A"/>
                </a:solidFill>
                <a:ea typeface="Pretendard Regular"/>
              </a:rPr>
              <a:t>종목</a:t>
            </a:r>
            <a:r>
              <a:rPr lang="en-US" sz="3211" b="0" i="0" u="none" strike="noStrike" dirty="0">
                <a:solidFill>
                  <a:srgbClr val="FFCD4A"/>
                </a:solidFill>
                <a:latin typeface="Pretendard Regular"/>
              </a:rPr>
              <a:t> </a:t>
            </a:r>
            <a:r>
              <a:rPr lang="ko-KR" sz="3211" b="0" i="0" u="none" strike="noStrike" dirty="0">
                <a:solidFill>
                  <a:srgbClr val="FFCD4A"/>
                </a:solidFill>
                <a:ea typeface="Pretendard Regular"/>
              </a:rPr>
              <a:t>등</a:t>
            </a:r>
            <a:r>
              <a:rPr lang="en-US" sz="3211" b="0" i="0" u="none" strike="noStrike" dirty="0">
                <a:solidFill>
                  <a:srgbClr val="FFCD4A"/>
                </a:solidFill>
                <a:latin typeface="Pretendard Regular"/>
              </a:rPr>
              <a:t> </a:t>
            </a:r>
            <a:r>
              <a:rPr lang="ko-KR" sz="3211" b="0" i="0" u="none" strike="noStrike" dirty="0">
                <a:solidFill>
                  <a:srgbClr val="FFCD4A"/>
                </a:solidFill>
                <a:ea typeface="Pretendard Regular"/>
              </a:rPr>
              <a:t>다중</a:t>
            </a:r>
            <a:r>
              <a:rPr lang="en-US" sz="3211" b="0" i="0" u="none" strike="noStrike" dirty="0">
                <a:solidFill>
                  <a:srgbClr val="FFCD4A"/>
                </a:solidFill>
                <a:latin typeface="Pretendard Regular"/>
              </a:rPr>
              <a:t> </a:t>
            </a:r>
            <a:r>
              <a:rPr lang="ko-KR" sz="3211" b="0" i="0" u="none" strike="noStrike" dirty="0">
                <a:solidFill>
                  <a:srgbClr val="FFCD4A"/>
                </a:solidFill>
                <a:ea typeface="Pretendard Regular"/>
              </a:rPr>
              <a:t>조건</a:t>
            </a:r>
            <a:r>
              <a:rPr lang="en-US" sz="3211" b="0" i="0" u="none" strike="noStrike" dirty="0">
                <a:solidFill>
                  <a:srgbClr val="FFCD4A"/>
                </a:solidFill>
                <a:latin typeface="Pretendard Regular"/>
              </a:rPr>
              <a:t> </a:t>
            </a:r>
            <a:r>
              <a:rPr lang="ko-KR" sz="3211" b="0" i="0" u="none" strike="noStrike" dirty="0">
                <a:solidFill>
                  <a:srgbClr val="FFCD4A"/>
                </a:solidFill>
                <a:ea typeface="Pretendard Regular"/>
              </a:rPr>
              <a:t>필터로</a:t>
            </a:r>
            <a:r>
              <a:rPr lang="en-US" sz="3211" b="0" i="0" u="none" strike="noStrike" dirty="0">
                <a:solidFill>
                  <a:srgbClr val="FFCD4A"/>
                </a:solidFill>
                <a:latin typeface="Pretendard Regular"/>
              </a:rPr>
              <a:t> </a:t>
            </a:r>
            <a:r>
              <a:rPr lang="ko-KR" sz="3211" b="0" i="0" u="none" strike="noStrike" dirty="0">
                <a:solidFill>
                  <a:srgbClr val="FFCD4A"/>
                </a:solidFill>
                <a:ea typeface="Pretendard Regular"/>
              </a:rPr>
              <a:t>정확한</a:t>
            </a:r>
            <a:r>
              <a:rPr lang="en-US" sz="3211" b="0" i="0" u="none" strike="noStrike" dirty="0">
                <a:solidFill>
                  <a:srgbClr val="FFCD4A"/>
                </a:solidFill>
                <a:latin typeface="Pretendard Regular"/>
              </a:rPr>
              <a:t> </a:t>
            </a:r>
            <a:r>
              <a:rPr lang="ko-KR" sz="3211" b="0" i="0" u="none" strike="noStrike" dirty="0">
                <a:solidFill>
                  <a:srgbClr val="FFCD4A"/>
                </a:solidFill>
                <a:ea typeface="Pretendard Regular"/>
              </a:rPr>
              <a:t>검색</a:t>
            </a:r>
            <a:r>
              <a:rPr lang="en-US" sz="3211" b="0" i="0" u="none" strike="noStrike" dirty="0">
                <a:solidFill>
                  <a:srgbClr val="FFCD4A"/>
                </a:solidFill>
                <a:latin typeface="Pretendard Regular"/>
              </a:rPr>
              <a:t> </a:t>
            </a:r>
            <a:r>
              <a:rPr lang="ko-KR" sz="3211" b="0" i="0" u="none" strike="noStrike" dirty="0">
                <a:solidFill>
                  <a:srgbClr val="FFCD4A"/>
                </a:solidFill>
                <a:ea typeface="Pretendard Regular"/>
              </a:rPr>
              <a:t>가능</a:t>
            </a:r>
            <a:br>
              <a:rPr lang="ko-KR" sz="3211" b="0" i="0" u="none" strike="noStrike" dirty="0">
                <a:solidFill>
                  <a:srgbClr val="FFCD4A"/>
                </a:solidFill>
                <a:ea typeface="Pretendard Regular"/>
              </a:rPr>
            </a:br>
            <a:r>
              <a:rPr lang="ko-KR" sz="3211" b="0" i="0" u="none" strike="noStrike" dirty="0">
                <a:solidFill>
                  <a:srgbClr val="FFCD4A"/>
                </a:solidFill>
                <a:ea typeface="Pretendard Regular"/>
              </a:rPr>
              <a:t>반응형</a:t>
            </a:r>
            <a:r>
              <a:rPr lang="en-US" sz="3211" b="0" i="0" u="none" strike="noStrike" dirty="0">
                <a:solidFill>
                  <a:srgbClr val="FFCD4A"/>
                </a:solidFill>
                <a:latin typeface="Pretendard Regular"/>
              </a:rPr>
              <a:t> UI</a:t>
            </a:r>
            <a:r>
              <a:rPr lang="ko-KR" sz="3211" b="0" i="0" u="none" strike="noStrike" dirty="0">
                <a:solidFill>
                  <a:srgbClr val="FFCD4A"/>
                </a:solidFill>
                <a:ea typeface="Pretendard Regular"/>
              </a:rPr>
              <a:t>로</a:t>
            </a:r>
            <a:r>
              <a:rPr lang="en-US" sz="3211" b="0" i="0" u="none" strike="noStrike" dirty="0">
                <a:solidFill>
                  <a:srgbClr val="FFCD4A"/>
                </a:solidFill>
                <a:latin typeface="Pretendard Regular"/>
              </a:rPr>
              <a:t> PC/</a:t>
            </a:r>
            <a:r>
              <a:rPr lang="ko-KR" sz="3211" b="0" i="0" u="none" strike="noStrike" dirty="0">
                <a:solidFill>
                  <a:srgbClr val="FFCD4A"/>
                </a:solidFill>
                <a:ea typeface="Pretendard Regular"/>
              </a:rPr>
              <a:t>모바일</a:t>
            </a:r>
            <a:r>
              <a:rPr lang="en-US" sz="3211" b="0" i="0" u="none" strike="noStrike" dirty="0">
                <a:solidFill>
                  <a:srgbClr val="FFCD4A"/>
                </a:solidFill>
                <a:latin typeface="Pretendard Regular"/>
              </a:rPr>
              <a:t> </a:t>
            </a:r>
            <a:r>
              <a:rPr lang="ko-KR" sz="3211" b="0" i="0" u="none" strike="noStrike" dirty="0">
                <a:solidFill>
                  <a:srgbClr val="FFCD4A"/>
                </a:solidFill>
                <a:ea typeface="Pretendard Regular"/>
              </a:rPr>
              <a:t>모두</a:t>
            </a:r>
            <a:r>
              <a:rPr lang="en-US" sz="3211" b="0" i="0" u="none" strike="noStrike" dirty="0">
                <a:solidFill>
                  <a:srgbClr val="FFCD4A"/>
                </a:solidFill>
                <a:latin typeface="Pretendard Regular"/>
              </a:rPr>
              <a:t> </a:t>
            </a:r>
            <a:r>
              <a:rPr lang="ko-KR" sz="3211" b="0" i="0" u="none" strike="noStrike" dirty="0">
                <a:solidFill>
                  <a:srgbClr val="FFCD4A"/>
                </a:solidFill>
                <a:ea typeface="Pretendard Regular"/>
              </a:rPr>
              <a:t>최적화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4826000" y="9766300"/>
            <a:ext cx="8026400" cy="22606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-US" sz="2550" b="0" i="0" u="none" strike="noStrike">
                <a:solidFill>
                  <a:srgbClr val="FFCD4A"/>
                </a:solidFill>
                <a:latin typeface="Pretendard Regular"/>
              </a:rPr>
              <a:t>O (Opportunity · </a:t>
            </a:r>
            <a:r>
              <a:rPr lang="ko-KR" sz="2550" b="0" i="0" u="none" strike="noStrike">
                <a:solidFill>
                  <a:srgbClr val="FFCD4A"/>
                </a:solidFill>
                <a:ea typeface="Pretendard Regular"/>
              </a:rPr>
              <a:t>기회</a:t>
            </a:r>
            <a:r>
              <a:rPr lang="en-US" sz="2550" b="0" i="0" u="none" strike="noStrike">
                <a:solidFill>
                  <a:srgbClr val="FFCD4A"/>
                </a:solidFill>
                <a:latin typeface="Pretendard Regular"/>
              </a:rPr>
              <a:t>)
</a:t>
            </a:r>
            <a:r>
              <a:rPr lang="ko-KR" sz="2550" b="0" i="0" u="none" strike="noStrike">
                <a:solidFill>
                  <a:srgbClr val="FFCD4A"/>
                </a:solidFill>
                <a:ea typeface="Pretendard Regular"/>
              </a:rPr>
              <a:t>생활체육</a:t>
            </a:r>
            <a:r>
              <a:rPr lang="en-US" sz="2550" b="0" i="0" u="none" strike="noStrike">
                <a:solidFill>
                  <a:srgbClr val="FFCD4A"/>
                </a:solidFill>
                <a:latin typeface="Pretendard Regular"/>
              </a:rPr>
              <a:t> </a:t>
            </a:r>
            <a:r>
              <a:rPr lang="ko-KR" sz="2550" b="0" i="0" u="none" strike="noStrike">
                <a:solidFill>
                  <a:srgbClr val="FFCD4A"/>
                </a:solidFill>
                <a:ea typeface="Pretendard Regular"/>
              </a:rPr>
              <a:t>참여</a:t>
            </a:r>
            <a:r>
              <a:rPr lang="en-US" sz="2550" b="0" i="0" u="none" strike="noStrike">
                <a:solidFill>
                  <a:srgbClr val="FFCD4A"/>
                </a:solidFill>
                <a:latin typeface="Pretendard Regular"/>
              </a:rPr>
              <a:t> </a:t>
            </a:r>
            <a:r>
              <a:rPr lang="ko-KR" sz="2550" b="0" i="0" u="none" strike="noStrike">
                <a:solidFill>
                  <a:srgbClr val="FFCD4A"/>
                </a:solidFill>
                <a:ea typeface="Pretendard Regular"/>
              </a:rPr>
              <a:t>증가</a:t>
            </a:r>
            <a:r>
              <a:rPr lang="en-US" sz="2550" b="0" i="0" u="none" strike="noStrike">
                <a:solidFill>
                  <a:srgbClr val="FFCD4A"/>
                </a:solidFill>
                <a:latin typeface="Pretendard Regular"/>
              </a:rPr>
              <a:t> → </a:t>
            </a:r>
            <a:r>
              <a:rPr lang="ko-KR" sz="2550" b="0" i="0" u="none" strike="noStrike">
                <a:solidFill>
                  <a:srgbClr val="FFCD4A"/>
                </a:solidFill>
                <a:ea typeface="Pretendard Regular"/>
              </a:rPr>
              <a:t>체육시설</a:t>
            </a:r>
            <a:r>
              <a:rPr lang="en-US" sz="2550" b="0" i="0" u="none" strike="noStrike">
                <a:solidFill>
                  <a:srgbClr val="FFCD4A"/>
                </a:solidFill>
                <a:latin typeface="Pretendard Regular"/>
              </a:rPr>
              <a:t> </a:t>
            </a:r>
            <a:r>
              <a:rPr lang="ko-KR" sz="2550" b="0" i="0" u="none" strike="noStrike">
                <a:solidFill>
                  <a:srgbClr val="FFCD4A"/>
                </a:solidFill>
                <a:ea typeface="Pretendard Regular"/>
              </a:rPr>
              <a:t>검색</a:t>
            </a:r>
            <a:r>
              <a:rPr lang="en-US" sz="2550" b="0" i="0" u="none" strike="noStrike">
                <a:solidFill>
                  <a:srgbClr val="FFCD4A"/>
                </a:solidFill>
                <a:latin typeface="Pretendard Regular"/>
              </a:rPr>
              <a:t> </a:t>
            </a:r>
            <a:r>
              <a:rPr lang="ko-KR" sz="2550" b="0" i="0" u="none" strike="noStrike">
                <a:solidFill>
                  <a:srgbClr val="FFCD4A"/>
                </a:solidFill>
                <a:ea typeface="Pretendard Regular"/>
              </a:rPr>
              <a:t>서비스</a:t>
            </a:r>
            <a:r>
              <a:rPr lang="en-US" sz="2550" b="0" i="0" u="none" strike="noStrike">
                <a:solidFill>
                  <a:srgbClr val="FFCD4A"/>
                </a:solidFill>
                <a:latin typeface="Pretendard Regular"/>
              </a:rPr>
              <a:t> </a:t>
            </a:r>
            <a:r>
              <a:rPr lang="ko-KR" sz="2550" b="0" i="0" u="none" strike="noStrike">
                <a:solidFill>
                  <a:srgbClr val="FFCD4A"/>
                </a:solidFill>
                <a:ea typeface="Pretendard Regular"/>
              </a:rPr>
              <a:t>수요</a:t>
            </a:r>
            <a:r>
              <a:rPr lang="en-US" sz="2550" b="0" i="0" u="none" strike="noStrike">
                <a:solidFill>
                  <a:srgbClr val="FFCD4A"/>
                </a:solidFill>
                <a:latin typeface="Pretendard Regular"/>
              </a:rPr>
              <a:t> </a:t>
            </a:r>
            <a:r>
              <a:rPr lang="ko-KR" sz="2550" b="0" i="0" u="none" strike="noStrike">
                <a:solidFill>
                  <a:srgbClr val="FFCD4A"/>
                </a:solidFill>
                <a:ea typeface="Pretendard Regular"/>
              </a:rPr>
              <a:t>확대</a:t>
            </a:r>
            <a:br>
              <a:rPr lang="ko-KR" sz="2550" b="0" i="0" u="none" strike="noStrike">
                <a:solidFill>
                  <a:srgbClr val="FFCD4A"/>
                </a:solidFill>
                <a:ea typeface="Pretendard Regular"/>
              </a:rPr>
            </a:br>
            <a:r>
              <a:rPr lang="ko-KR" sz="2550" b="0" i="0" u="none" strike="noStrike">
                <a:solidFill>
                  <a:srgbClr val="FFCD4A"/>
                </a:solidFill>
                <a:ea typeface="Pretendard Regular"/>
              </a:rPr>
              <a:t>지자체</a:t>
            </a:r>
            <a:r>
              <a:rPr lang="en-US" sz="2550" b="0" i="0" u="none" strike="noStrike">
                <a:solidFill>
                  <a:srgbClr val="FFCD4A"/>
                </a:solidFill>
                <a:latin typeface="Pretendard Regular"/>
              </a:rPr>
              <a:t>·</a:t>
            </a:r>
            <a:r>
              <a:rPr lang="ko-KR" sz="2550" b="0" i="0" u="none" strike="noStrike">
                <a:solidFill>
                  <a:srgbClr val="FFCD4A"/>
                </a:solidFill>
                <a:ea typeface="Pretendard Regular"/>
              </a:rPr>
              <a:t>학교</a:t>
            </a:r>
            <a:r>
              <a:rPr lang="en-US" sz="2550" b="0" i="0" u="none" strike="noStrike">
                <a:solidFill>
                  <a:srgbClr val="FFCD4A"/>
                </a:solidFill>
                <a:latin typeface="Pretendard Regular"/>
              </a:rPr>
              <a:t>·</a:t>
            </a:r>
            <a:r>
              <a:rPr lang="ko-KR" sz="2550" b="0" i="0" u="none" strike="noStrike">
                <a:solidFill>
                  <a:srgbClr val="FFCD4A"/>
                </a:solidFill>
                <a:ea typeface="Pretendard Regular"/>
              </a:rPr>
              <a:t>체육기관</a:t>
            </a:r>
            <a:r>
              <a:rPr lang="en-US" sz="2550" b="0" i="0" u="none" strike="noStrike">
                <a:solidFill>
                  <a:srgbClr val="FFCD4A"/>
                </a:solidFill>
                <a:latin typeface="Pretendard Regular"/>
              </a:rPr>
              <a:t> </a:t>
            </a:r>
            <a:r>
              <a:rPr lang="ko-KR" sz="2550" b="0" i="0" u="none" strike="noStrike">
                <a:solidFill>
                  <a:srgbClr val="FFCD4A"/>
                </a:solidFill>
                <a:ea typeface="Pretendard Regular"/>
              </a:rPr>
              <a:t>등</a:t>
            </a:r>
            <a:r>
              <a:rPr lang="en-US" sz="2550" b="0" i="0" u="none" strike="noStrike">
                <a:solidFill>
                  <a:srgbClr val="FFCD4A"/>
                </a:solidFill>
                <a:latin typeface="Pretendard Regular"/>
              </a:rPr>
              <a:t> </a:t>
            </a:r>
            <a:r>
              <a:rPr lang="ko-KR" sz="2550" b="0" i="0" u="none" strike="noStrike">
                <a:solidFill>
                  <a:srgbClr val="FFCD4A"/>
                </a:solidFill>
                <a:ea typeface="Pretendard Regular"/>
              </a:rPr>
              <a:t>다양한</a:t>
            </a:r>
            <a:r>
              <a:rPr lang="en-US" sz="2550" b="0" i="0" u="none" strike="noStrike">
                <a:solidFill>
                  <a:srgbClr val="FFCD4A"/>
                </a:solidFill>
                <a:latin typeface="Pretendard Regular"/>
              </a:rPr>
              <a:t> </a:t>
            </a:r>
            <a:r>
              <a:rPr lang="ko-KR" sz="2550" b="0" i="0" u="none" strike="noStrike">
                <a:solidFill>
                  <a:srgbClr val="FFCD4A"/>
                </a:solidFill>
                <a:ea typeface="Pretendard Regular"/>
              </a:rPr>
              <a:t>데이터와</a:t>
            </a:r>
            <a:r>
              <a:rPr lang="en-US" sz="2550" b="0" i="0" u="none" strike="noStrike">
                <a:solidFill>
                  <a:srgbClr val="FFCD4A"/>
                </a:solidFill>
                <a:latin typeface="Pretendard Regular"/>
              </a:rPr>
              <a:t> </a:t>
            </a:r>
            <a:r>
              <a:rPr lang="ko-KR" sz="2550" b="0" i="0" u="none" strike="noStrike">
                <a:solidFill>
                  <a:srgbClr val="FFCD4A"/>
                </a:solidFill>
                <a:ea typeface="Pretendard Regular"/>
              </a:rPr>
              <a:t>확장</a:t>
            </a:r>
            <a:r>
              <a:rPr lang="en-US" sz="2550" b="0" i="0" u="none" strike="noStrike">
                <a:solidFill>
                  <a:srgbClr val="FFCD4A"/>
                </a:solidFill>
                <a:latin typeface="Pretendard Regular"/>
              </a:rPr>
              <a:t> </a:t>
            </a:r>
            <a:r>
              <a:rPr lang="ko-KR" sz="2550" b="0" i="0" u="none" strike="noStrike">
                <a:solidFill>
                  <a:srgbClr val="FFCD4A"/>
                </a:solidFill>
                <a:ea typeface="Pretendard Regular"/>
              </a:rPr>
              <a:t>가능</a:t>
            </a:r>
            <a:br>
              <a:rPr lang="ko-KR" sz="2550" b="0" i="0" u="none" strike="noStrike">
                <a:solidFill>
                  <a:srgbClr val="FFCD4A"/>
                </a:solidFill>
                <a:ea typeface="Pretendard Regular"/>
              </a:rPr>
            </a:br>
            <a:r>
              <a:rPr lang="ko-KR" sz="2550" b="0" i="0" u="none" strike="noStrike">
                <a:solidFill>
                  <a:srgbClr val="FFCD4A"/>
                </a:solidFill>
                <a:ea typeface="Pretendard Regular"/>
              </a:rPr>
              <a:t>공공데이터</a:t>
            </a:r>
            <a:r>
              <a:rPr lang="en-US" sz="2550" b="0" i="0" u="none" strike="noStrike">
                <a:solidFill>
                  <a:srgbClr val="FFCD4A"/>
                </a:solidFill>
                <a:latin typeface="Pretendard Regular"/>
              </a:rPr>
              <a:t> </a:t>
            </a:r>
            <a:r>
              <a:rPr lang="ko-KR" sz="2550" b="0" i="0" u="none" strike="noStrike">
                <a:solidFill>
                  <a:srgbClr val="FFCD4A"/>
                </a:solidFill>
                <a:ea typeface="Pretendard Regular"/>
              </a:rPr>
              <a:t>활용</a:t>
            </a:r>
            <a:r>
              <a:rPr lang="en-US" sz="2550" b="0" i="0" u="none" strike="noStrike">
                <a:solidFill>
                  <a:srgbClr val="FFCD4A"/>
                </a:solidFill>
                <a:latin typeface="Pretendard Regular"/>
              </a:rPr>
              <a:t> </a:t>
            </a:r>
            <a:r>
              <a:rPr lang="ko-KR" sz="2550" b="0" i="0" u="none" strike="noStrike">
                <a:solidFill>
                  <a:srgbClr val="FFCD4A"/>
                </a:solidFill>
                <a:ea typeface="Pretendard Regular"/>
              </a:rPr>
              <a:t>기반</a:t>
            </a:r>
            <a:r>
              <a:rPr lang="en-US" sz="2550" b="0" i="0" u="none" strike="noStrike">
                <a:solidFill>
                  <a:srgbClr val="FFCD4A"/>
                </a:solidFill>
                <a:latin typeface="Pretendard Regular"/>
              </a:rPr>
              <a:t> </a:t>
            </a:r>
            <a:r>
              <a:rPr lang="ko-KR" sz="2550" b="0" i="0" u="none" strike="noStrike">
                <a:solidFill>
                  <a:srgbClr val="FFCD4A"/>
                </a:solidFill>
                <a:ea typeface="Pretendard Regular"/>
              </a:rPr>
              <a:t>경진대회</a:t>
            </a:r>
            <a:r>
              <a:rPr lang="en-US" sz="2550" b="0" i="0" u="none" strike="noStrike">
                <a:solidFill>
                  <a:srgbClr val="FFCD4A"/>
                </a:solidFill>
                <a:latin typeface="Pretendard Regular"/>
              </a:rPr>
              <a:t> </a:t>
            </a:r>
            <a:r>
              <a:rPr lang="ko-KR" sz="2550" b="0" i="0" u="none" strike="noStrike">
                <a:solidFill>
                  <a:srgbClr val="FFCD4A"/>
                </a:solidFill>
                <a:ea typeface="Pretendard Regular"/>
              </a:rPr>
              <a:t>및</a:t>
            </a:r>
            <a:r>
              <a:rPr lang="en-US" sz="2550" b="0" i="0" u="none" strike="noStrike">
                <a:solidFill>
                  <a:srgbClr val="FFCD4A"/>
                </a:solidFill>
                <a:latin typeface="Pretendard Regular"/>
              </a:rPr>
              <a:t> </a:t>
            </a:r>
            <a:r>
              <a:rPr lang="ko-KR" sz="2550" b="0" i="0" u="none" strike="noStrike">
                <a:solidFill>
                  <a:srgbClr val="FFCD4A"/>
                </a:solidFill>
                <a:ea typeface="Pretendard Regular"/>
              </a:rPr>
              <a:t>포트폴리오로</a:t>
            </a:r>
            <a:r>
              <a:rPr lang="en-US" sz="2550" b="0" i="0" u="none" strike="noStrike">
                <a:solidFill>
                  <a:srgbClr val="FFCD4A"/>
                </a:solidFill>
                <a:latin typeface="Pretendard Regular"/>
              </a:rPr>
              <a:t> </a:t>
            </a:r>
            <a:r>
              <a:rPr lang="ko-KR" sz="2550" b="0" i="0" u="none" strike="noStrike">
                <a:solidFill>
                  <a:srgbClr val="FFCD4A"/>
                </a:solidFill>
                <a:ea typeface="Pretendard Regular"/>
              </a:rPr>
              <a:t>활용</a:t>
            </a:r>
            <a:r>
              <a:rPr lang="en-US" sz="2550" b="0" i="0" u="none" strike="noStrike">
                <a:solidFill>
                  <a:srgbClr val="FFCD4A"/>
                </a:solidFill>
                <a:latin typeface="Pretendard Regular"/>
              </a:rPr>
              <a:t> </a:t>
            </a:r>
            <a:r>
              <a:rPr lang="ko-KR" sz="2550" b="0" i="0" u="none" strike="noStrike">
                <a:solidFill>
                  <a:srgbClr val="FFCD4A"/>
                </a:solidFill>
                <a:ea typeface="Pretendard Regular"/>
              </a:rPr>
              <a:t>가치</a:t>
            </a:r>
            <a:r>
              <a:rPr lang="en-US" sz="2550" b="0" i="0" u="none" strike="noStrike">
                <a:solidFill>
                  <a:srgbClr val="FFCD4A"/>
                </a:solidFill>
                <a:latin typeface="Pretendard Regular"/>
              </a:rPr>
              <a:t> </a:t>
            </a:r>
            <a:r>
              <a:rPr lang="ko-KR" sz="2550" b="0" i="0" u="none" strike="noStrike">
                <a:solidFill>
                  <a:srgbClr val="FFCD4A"/>
                </a:solidFill>
                <a:ea typeface="Pretendard Regular"/>
              </a:rPr>
              <a:t>높음</a:t>
            </a:r>
            <a:br>
              <a:rPr lang="ko-KR" sz="2550" b="0" i="0" u="none" strike="noStrike">
                <a:solidFill>
                  <a:srgbClr val="FFCD4A"/>
                </a:solidFill>
                <a:ea typeface="Pretendard Regular"/>
              </a:rPr>
            </a:br>
            <a:r>
              <a:rPr lang="ko-KR" sz="2550" b="0" i="0" u="none" strike="noStrike">
                <a:solidFill>
                  <a:srgbClr val="FFCD4A"/>
                </a:solidFill>
                <a:ea typeface="Pretendard Regular"/>
              </a:rPr>
              <a:t>사용자</a:t>
            </a:r>
            <a:r>
              <a:rPr lang="en-US" sz="2550" b="0" i="0" u="none" strike="noStrike">
                <a:solidFill>
                  <a:srgbClr val="FFCD4A"/>
                </a:solidFill>
                <a:latin typeface="Pretendard Regular"/>
              </a:rPr>
              <a:t> </a:t>
            </a:r>
            <a:r>
              <a:rPr lang="ko-KR" sz="2550" b="0" i="0" u="none" strike="noStrike">
                <a:solidFill>
                  <a:srgbClr val="FFCD4A"/>
                </a:solidFill>
                <a:ea typeface="Pretendard Regular"/>
              </a:rPr>
              <a:t>피드백</a:t>
            </a:r>
            <a:r>
              <a:rPr lang="en-US" sz="2550" b="0" i="0" u="none" strike="noStrike">
                <a:solidFill>
                  <a:srgbClr val="FFCD4A"/>
                </a:solidFill>
                <a:latin typeface="Pretendard Regular"/>
              </a:rPr>
              <a:t> </a:t>
            </a:r>
            <a:r>
              <a:rPr lang="ko-KR" sz="2550" b="0" i="0" u="none" strike="noStrike">
                <a:solidFill>
                  <a:srgbClr val="FFCD4A"/>
                </a:solidFill>
                <a:ea typeface="Pretendard Regular"/>
              </a:rPr>
              <a:t>반영해</a:t>
            </a:r>
            <a:r>
              <a:rPr lang="en-US" sz="2550" b="0" i="0" u="none" strike="noStrike">
                <a:solidFill>
                  <a:srgbClr val="FFCD4A"/>
                </a:solidFill>
                <a:latin typeface="Pretendard Regular"/>
              </a:rPr>
              <a:t> </a:t>
            </a:r>
            <a:r>
              <a:rPr lang="ko-KR" sz="2550" b="0" i="0" u="none" strike="noStrike">
                <a:solidFill>
                  <a:srgbClr val="FFCD4A"/>
                </a:solidFill>
                <a:ea typeface="Pretendard Regular"/>
              </a:rPr>
              <a:t>추천</a:t>
            </a:r>
            <a:r>
              <a:rPr lang="en-US" sz="2550" b="0" i="0" u="none" strike="noStrike">
                <a:solidFill>
                  <a:srgbClr val="FFCD4A"/>
                </a:solidFill>
                <a:latin typeface="Pretendard Regular"/>
              </a:rPr>
              <a:t> </a:t>
            </a:r>
            <a:r>
              <a:rPr lang="ko-KR" sz="2550" b="0" i="0" u="none" strike="noStrike">
                <a:solidFill>
                  <a:srgbClr val="FFCD4A"/>
                </a:solidFill>
                <a:ea typeface="Pretendard Regular"/>
              </a:rPr>
              <a:t>기반</a:t>
            </a:r>
            <a:r>
              <a:rPr lang="en-US" sz="2550" b="0" i="0" u="none" strike="noStrike">
                <a:solidFill>
                  <a:srgbClr val="FFCD4A"/>
                </a:solidFill>
                <a:latin typeface="Pretendard Regular"/>
              </a:rPr>
              <a:t> </a:t>
            </a:r>
            <a:r>
              <a:rPr lang="ko-KR" sz="2550" b="0" i="0" u="none" strike="noStrike">
                <a:solidFill>
                  <a:srgbClr val="FFCD4A"/>
                </a:solidFill>
                <a:ea typeface="Pretendard Regular"/>
              </a:rPr>
              <a:t>서비스로</a:t>
            </a:r>
            <a:r>
              <a:rPr lang="en-US" sz="2550" b="0" i="0" u="none" strike="noStrike">
                <a:solidFill>
                  <a:srgbClr val="FFCD4A"/>
                </a:solidFill>
                <a:latin typeface="Pretendard Regular"/>
              </a:rPr>
              <a:t> </a:t>
            </a:r>
            <a:r>
              <a:rPr lang="ko-KR" sz="2550" b="0" i="0" u="none" strike="noStrike">
                <a:solidFill>
                  <a:srgbClr val="FFCD4A"/>
                </a:solidFill>
                <a:ea typeface="Pretendard Regular"/>
              </a:rPr>
              <a:t>발전</a:t>
            </a:r>
            <a:r>
              <a:rPr lang="en-US" sz="2550" b="0" i="0" u="none" strike="noStrike">
                <a:solidFill>
                  <a:srgbClr val="FFCD4A"/>
                </a:solidFill>
                <a:latin typeface="Pretendard Regular"/>
              </a:rPr>
              <a:t> </a:t>
            </a:r>
            <a:r>
              <a:rPr lang="ko-KR" sz="2550" b="0" i="0" u="none" strike="noStrike">
                <a:solidFill>
                  <a:srgbClr val="FFCD4A"/>
                </a:solidFill>
                <a:ea typeface="Pretendard Regular"/>
              </a:rPr>
              <a:t>가능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3665200" y="5486400"/>
            <a:ext cx="8547100" cy="22479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-US" sz="3166" b="0" i="0" u="none" strike="noStrike">
                <a:solidFill>
                  <a:srgbClr val="FFCD4A"/>
                </a:solidFill>
                <a:latin typeface="Pretendard Regular"/>
              </a:rPr>
              <a:t>W (Weakness · </a:t>
            </a:r>
            <a:r>
              <a:rPr lang="ko-KR" sz="3166" b="0" i="0" u="none" strike="noStrike">
                <a:solidFill>
                  <a:srgbClr val="FFCD4A"/>
                </a:solidFill>
                <a:ea typeface="Pretendard Regular"/>
              </a:rPr>
              <a:t>약점</a:t>
            </a:r>
            <a:r>
              <a:rPr lang="en-US" sz="3166" b="0" i="0" u="none" strike="noStrike">
                <a:solidFill>
                  <a:srgbClr val="FFCD4A"/>
                </a:solidFill>
                <a:latin typeface="Pretendard Regular"/>
              </a:rPr>
              <a:t>)
</a:t>
            </a:r>
            <a:r>
              <a:rPr lang="ko-KR" sz="3166" b="0" i="0" u="none" strike="noStrike">
                <a:solidFill>
                  <a:srgbClr val="FFCD4A"/>
                </a:solidFill>
                <a:ea typeface="Pretendard Regular"/>
              </a:rPr>
              <a:t>공공데이터</a:t>
            </a:r>
            <a:r>
              <a:rPr lang="en-US" sz="3166" b="0" i="0" u="none" strike="noStrike">
                <a:solidFill>
                  <a:srgbClr val="FFCD4A"/>
                </a:solidFill>
                <a:latin typeface="Pretendard Regular"/>
              </a:rPr>
              <a:t> API </a:t>
            </a:r>
            <a:r>
              <a:rPr lang="ko-KR" sz="3166" b="0" i="0" u="none" strike="noStrike">
                <a:solidFill>
                  <a:srgbClr val="FFCD4A"/>
                </a:solidFill>
                <a:ea typeface="Pretendard Regular"/>
              </a:rPr>
              <a:t>속도</a:t>
            </a:r>
            <a:r>
              <a:rPr lang="en-US" sz="3166" b="0" i="0" u="none" strike="noStrike">
                <a:solidFill>
                  <a:srgbClr val="FFCD4A"/>
                </a:solidFill>
                <a:latin typeface="Pretendard Regular"/>
              </a:rPr>
              <a:t> </a:t>
            </a:r>
            <a:r>
              <a:rPr lang="ko-KR" sz="3166" b="0" i="0" u="none" strike="noStrike">
                <a:solidFill>
                  <a:srgbClr val="FFCD4A"/>
                </a:solidFill>
                <a:ea typeface="Pretendard Regular"/>
              </a:rPr>
              <a:t>및</a:t>
            </a:r>
            <a:r>
              <a:rPr lang="en-US" sz="3166" b="0" i="0" u="none" strike="noStrike">
                <a:solidFill>
                  <a:srgbClr val="FFCD4A"/>
                </a:solidFill>
                <a:latin typeface="Pretendard Regular"/>
              </a:rPr>
              <a:t> </a:t>
            </a:r>
            <a:r>
              <a:rPr lang="ko-KR" sz="3166" b="0" i="0" u="none" strike="noStrike">
                <a:solidFill>
                  <a:srgbClr val="FFCD4A"/>
                </a:solidFill>
                <a:ea typeface="Pretendard Regular"/>
              </a:rPr>
              <a:t>응답</a:t>
            </a:r>
            <a:r>
              <a:rPr lang="en-US" sz="3166" b="0" i="0" u="none" strike="noStrike">
                <a:solidFill>
                  <a:srgbClr val="FFCD4A"/>
                </a:solidFill>
                <a:latin typeface="Pretendard Regular"/>
              </a:rPr>
              <a:t> </a:t>
            </a:r>
            <a:r>
              <a:rPr lang="ko-KR" sz="3166" b="0" i="0" u="none" strike="noStrike">
                <a:solidFill>
                  <a:srgbClr val="FFCD4A"/>
                </a:solidFill>
                <a:ea typeface="Pretendard Regular"/>
              </a:rPr>
              <a:t>안정성에</a:t>
            </a:r>
            <a:r>
              <a:rPr lang="en-US" sz="3166" b="0" i="0" u="none" strike="noStrike">
                <a:solidFill>
                  <a:srgbClr val="FFCD4A"/>
                </a:solidFill>
                <a:latin typeface="Pretendard Regular"/>
              </a:rPr>
              <a:t> </a:t>
            </a:r>
            <a:r>
              <a:rPr lang="ko-KR" sz="3166" b="0" i="0" u="none" strike="noStrike">
                <a:solidFill>
                  <a:srgbClr val="FFCD4A"/>
                </a:solidFill>
                <a:ea typeface="Pretendard Regular"/>
              </a:rPr>
              <a:t>의존도가</a:t>
            </a:r>
            <a:r>
              <a:rPr lang="en-US" sz="3166" b="0" i="0" u="none" strike="noStrike">
                <a:solidFill>
                  <a:srgbClr val="FFCD4A"/>
                </a:solidFill>
                <a:latin typeface="Pretendard Regular"/>
              </a:rPr>
              <a:t> </a:t>
            </a:r>
            <a:r>
              <a:rPr lang="ko-KR" sz="3166" b="0" i="0" u="none" strike="noStrike">
                <a:solidFill>
                  <a:srgbClr val="FFCD4A"/>
                </a:solidFill>
                <a:ea typeface="Pretendard Regular"/>
              </a:rPr>
              <a:t>높음</a:t>
            </a:r>
            <a:br>
              <a:rPr lang="ko-KR" sz="3166" b="0" i="0" u="none" strike="noStrike">
                <a:solidFill>
                  <a:srgbClr val="FFCD4A"/>
                </a:solidFill>
                <a:ea typeface="Pretendard Regular"/>
              </a:rPr>
            </a:br>
            <a:r>
              <a:rPr lang="ko-KR" sz="3166" b="0" i="0" u="none" strike="noStrike">
                <a:solidFill>
                  <a:srgbClr val="FFCD4A"/>
                </a:solidFill>
                <a:ea typeface="Pretendard Regular"/>
              </a:rPr>
              <a:t>일부</a:t>
            </a:r>
            <a:r>
              <a:rPr lang="en-US" sz="3166" b="0" i="0" u="none" strike="noStrike">
                <a:solidFill>
                  <a:srgbClr val="FFCD4A"/>
                </a:solidFill>
                <a:latin typeface="Pretendard Regular"/>
              </a:rPr>
              <a:t> </a:t>
            </a:r>
            <a:r>
              <a:rPr lang="ko-KR" sz="3166" b="0" i="0" u="none" strike="noStrike">
                <a:solidFill>
                  <a:srgbClr val="FFCD4A"/>
                </a:solidFill>
                <a:ea typeface="Pretendard Regular"/>
              </a:rPr>
              <a:t>시설</a:t>
            </a:r>
            <a:r>
              <a:rPr lang="en-US" sz="3166" b="0" i="0" u="none" strike="noStrike">
                <a:solidFill>
                  <a:srgbClr val="FFCD4A"/>
                </a:solidFill>
                <a:latin typeface="Pretendard Regular"/>
              </a:rPr>
              <a:t> </a:t>
            </a:r>
            <a:r>
              <a:rPr lang="ko-KR" sz="3166" b="0" i="0" u="none" strike="noStrike">
                <a:solidFill>
                  <a:srgbClr val="FFCD4A"/>
                </a:solidFill>
                <a:ea typeface="Pretendard Regular"/>
              </a:rPr>
              <a:t>정보</a:t>
            </a:r>
            <a:r>
              <a:rPr lang="en-US" sz="3166" b="0" i="0" u="none" strike="noStrike">
                <a:solidFill>
                  <a:srgbClr val="FFCD4A"/>
                </a:solidFill>
                <a:latin typeface="Pretendard Regular"/>
              </a:rPr>
              <a:t> </a:t>
            </a:r>
            <a:r>
              <a:rPr lang="ko-KR" sz="3166" b="0" i="0" u="none" strike="noStrike">
                <a:solidFill>
                  <a:srgbClr val="FFCD4A"/>
                </a:solidFill>
                <a:ea typeface="Pretendard Regular"/>
              </a:rPr>
              <a:t>누락</a:t>
            </a:r>
            <a:r>
              <a:rPr lang="en-US" sz="3166" b="0" i="0" u="none" strike="noStrike">
                <a:solidFill>
                  <a:srgbClr val="FFCD4A"/>
                </a:solidFill>
                <a:latin typeface="Pretendard Regular"/>
              </a:rPr>
              <a:t>(</a:t>
            </a:r>
            <a:r>
              <a:rPr lang="ko-KR" sz="3166" b="0" i="0" u="none" strike="noStrike">
                <a:solidFill>
                  <a:srgbClr val="FFCD4A"/>
                </a:solidFill>
                <a:ea typeface="Pretendard Regular"/>
              </a:rPr>
              <a:t>연락처</a:t>
            </a:r>
            <a:r>
              <a:rPr lang="en-US" sz="3166" b="0" i="0" u="none" strike="noStrike">
                <a:solidFill>
                  <a:srgbClr val="FFCD4A"/>
                </a:solidFill>
                <a:latin typeface="Pretendard Regular"/>
              </a:rPr>
              <a:t>/</a:t>
            </a:r>
            <a:r>
              <a:rPr lang="ko-KR" sz="3166" b="0" i="0" u="none" strike="noStrike">
                <a:solidFill>
                  <a:srgbClr val="FFCD4A"/>
                </a:solidFill>
                <a:ea typeface="Pretendard Regular"/>
              </a:rPr>
              <a:t>주소</a:t>
            </a:r>
            <a:r>
              <a:rPr lang="en-US" sz="3166" b="0" i="0" u="none" strike="noStrike">
                <a:solidFill>
                  <a:srgbClr val="FFCD4A"/>
                </a:solidFill>
                <a:latin typeface="Pretendard Regular"/>
              </a:rPr>
              <a:t> </a:t>
            </a:r>
            <a:r>
              <a:rPr lang="ko-KR" sz="3166" b="0" i="0" u="none" strike="noStrike">
                <a:solidFill>
                  <a:srgbClr val="FFCD4A"/>
                </a:solidFill>
                <a:ea typeface="Pretendard Regular"/>
              </a:rPr>
              <a:t>등</a:t>
            </a:r>
            <a:r>
              <a:rPr lang="en-US" sz="3166" b="0" i="0" u="none" strike="noStrike">
                <a:solidFill>
                  <a:srgbClr val="FFCD4A"/>
                </a:solidFill>
                <a:latin typeface="Pretendard Regular"/>
              </a:rPr>
              <a:t>) </a:t>
            </a:r>
            <a:r>
              <a:rPr lang="ko-KR" sz="3166" b="0" i="0" u="none" strike="noStrike">
                <a:solidFill>
                  <a:srgbClr val="FFCD4A"/>
                </a:solidFill>
                <a:ea typeface="Pretendard Regular"/>
              </a:rPr>
              <a:t>가능성</a:t>
            </a:r>
            <a:r>
              <a:rPr lang="en-US" sz="3166" b="0" i="0" u="none" strike="noStrike">
                <a:solidFill>
                  <a:srgbClr val="FFCD4A"/>
                </a:solidFill>
                <a:latin typeface="Pretendard Regular"/>
              </a:rPr>
              <a:t> </a:t>
            </a:r>
            <a:r>
              <a:rPr lang="ko-KR" sz="3166" b="0" i="0" u="none" strike="noStrike">
                <a:solidFill>
                  <a:srgbClr val="FFCD4A"/>
                </a:solidFill>
                <a:ea typeface="Pretendard Regular"/>
              </a:rPr>
              <a:t>존재</a:t>
            </a:r>
            <a:br>
              <a:rPr lang="ko-KR" sz="3166" b="0" i="0" u="none" strike="noStrike">
                <a:solidFill>
                  <a:srgbClr val="FFCD4A"/>
                </a:solidFill>
                <a:ea typeface="Pretendard Regular"/>
              </a:rPr>
            </a:br>
            <a:r>
              <a:rPr lang="ko-KR" sz="3166" b="0" i="0" u="none" strike="noStrike">
                <a:solidFill>
                  <a:srgbClr val="FFCD4A"/>
                </a:solidFill>
                <a:ea typeface="Pretendard Regular"/>
              </a:rPr>
              <a:t>실시간</a:t>
            </a:r>
            <a:r>
              <a:rPr lang="en-US" sz="3166" b="0" i="0" u="none" strike="noStrike">
                <a:solidFill>
                  <a:srgbClr val="FFCD4A"/>
                </a:solidFill>
                <a:latin typeface="Pretendard Regular"/>
              </a:rPr>
              <a:t> API </a:t>
            </a:r>
            <a:r>
              <a:rPr lang="ko-KR" sz="3166" b="0" i="0" u="none" strike="noStrike">
                <a:solidFill>
                  <a:srgbClr val="FFCD4A"/>
                </a:solidFill>
                <a:ea typeface="Pretendard Regular"/>
              </a:rPr>
              <a:t>호출로</a:t>
            </a:r>
            <a:r>
              <a:rPr lang="en-US" sz="3166" b="0" i="0" u="none" strike="noStrike">
                <a:solidFill>
                  <a:srgbClr val="FFCD4A"/>
                </a:solidFill>
                <a:latin typeface="Pretendard Regular"/>
              </a:rPr>
              <a:t> </a:t>
            </a:r>
            <a:r>
              <a:rPr lang="ko-KR" sz="3166" b="0" i="0" u="none" strike="noStrike">
                <a:solidFill>
                  <a:srgbClr val="FFCD4A"/>
                </a:solidFill>
                <a:ea typeface="Pretendard Regular"/>
              </a:rPr>
              <a:t>트래픽</a:t>
            </a:r>
            <a:r>
              <a:rPr lang="en-US" sz="3166" b="0" i="0" u="none" strike="noStrike">
                <a:solidFill>
                  <a:srgbClr val="FFCD4A"/>
                </a:solidFill>
                <a:latin typeface="Pretendard Regular"/>
              </a:rPr>
              <a:t> </a:t>
            </a:r>
            <a:r>
              <a:rPr lang="ko-KR" sz="3166" b="0" i="0" u="none" strike="noStrike">
                <a:solidFill>
                  <a:srgbClr val="FFCD4A"/>
                </a:solidFill>
                <a:ea typeface="Pretendard Regular"/>
              </a:rPr>
              <a:t>증가</a:t>
            </a:r>
            <a:r>
              <a:rPr lang="en-US" sz="3166" b="0" i="0" u="none" strike="noStrike">
                <a:solidFill>
                  <a:srgbClr val="FFCD4A"/>
                </a:solidFill>
                <a:latin typeface="Pretendard Regular"/>
              </a:rPr>
              <a:t> </a:t>
            </a:r>
            <a:r>
              <a:rPr lang="ko-KR" sz="3166" b="0" i="0" u="none" strike="noStrike">
                <a:solidFill>
                  <a:srgbClr val="FFCD4A"/>
                </a:solidFill>
                <a:ea typeface="Pretendard Regular"/>
              </a:rPr>
              <a:t>시</a:t>
            </a:r>
            <a:r>
              <a:rPr lang="en-US" sz="3166" b="0" i="0" u="none" strike="noStrike">
                <a:solidFill>
                  <a:srgbClr val="FFCD4A"/>
                </a:solidFill>
                <a:latin typeface="Pretendard Regular"/>
              </a:rPr>
              <a:t> </a:t>
            </a:r>
            <a:r>
              <a:rPr lang="ko-KR" sz="3166" b="0" i="0" u="none" strike="noStrike">
                <a:solidFill>
                  <a:srgbClr val="FFCD4A"/>
                </a:solidFill>
                <a:ea typeface="Pretendard Regular"/>
              </a:rPr>
              <a:t>지연</a:t>
            </a:r>
            <a:r>
              <a:rPr lang="en-US" sz="3166" b="0" i="0" u="none" strike="noStrike">
                <a:solidFill>
                  <a:srgbClr val="FFCD4A"/>
                </a:solidFill>
                <a:latin typeface="Pretendard Regular"/>
              </a:rPr>
              <a:t> </a:t>
            </a:r>
            <a:r>
              <a:rPr lang="ko-KR" sz="3166" b="0" i="0" u="none" strike="noStrike">
                <a:solidFill>
                  <a:srgbClr val="FFCD4A"/>
                </a:solidFill>
                <a:ea typeface="Pretendard Regular"/>
              </a:rPr>
              <a:t>위험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3703300" y="9779000"/>
            <a:ext cx="8458200" cy="22733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-US" sz="3193" b="0" i="0" u="none" strike="noStrike">
                <a:solidFill>
                  <a:srgbClr val="FFCD4A"/>
                </a:solidFill>
                <a:latin typeface="Pretendard Regular"/>
              </a:rPr>
              <a:t>T (Threat · </a:t>
            </a:r>
            <a:r>
              <a:rPr lang="ko-KR" sz="3193" b="0" i="0" u="none" strike="noStrike">
                <a:solidFill>
                  <a:srgbClr val="FFCD4A"/>
                </a:solidFill>
                <a:ea typeface="Pretendard Regular"/>
              </a:rPr>
              <a:t>위협</a:t>
            </a:r>
            <a:r>
              <a:rPr lang="en-US" sz="3193" b="0" i="0" u="none" strike="noStrike">
                <a:solidFill>
                  <a:srgbClr val="FFCD4A"/>
                </a:solidFill>
                <a:latin typeface="Pretendard Regular"/>
              </a:rPr>
              <a:t>)
</a:t>
            </a:r>
            <a:r>
              <a:rPr lang="ko-KR" sz="3193" b="0" i="0" u="none" strike="noStrike">
                <a:solidFill>
                  <a:srgbClr val="FFCD4A"/>
                </a:solidFill>
                <a:ea typeface="Pretendard Regular"/>
              </a:rPr>
              <a:t>네이버</a:t>
            </a:r>
            <a:r>
              <a:rPr lang="en-US" sz="3193" b="0" i="0" u="none" strike="noStrike">
                <a:solidFill>
                  <a:srgbClr val="FFCD4A"/>
                </a:solidFill>
                <a:latin typeface="Pretendard Regular"/>
              </a:rPr>
              <a:t>·</a:t>
            </a:r>
            <a:r>
              <a:rPr lang="ko-KR" sz="3193" b="0" i="0" u="none" strike="noStrike">
                <a:solidFill>
                  <a:srgbClr val="FFCD4A"/>
                </a:solidFill>
                <a:ea typeface="Pretendard Regular"/>
              </a:rPr>
              <a:t>카카오</a:t>
            </a:r>
            <a:r>
              <a:rPr lang="en-US" sz="3193" b="0" i="0" u="none" strike="noStrike">
                <a:solidFill>
                  <a:srgbClr val="FFCD4A"/>
                </a:solidFill>
                <a:latin typeface="Pretendard Regular"/>
              </a:rPr>
              <a:t> </a:t>
            </a:r>
            <a:r>
              <a:rPr lang="ko-KR" sz="3193" b="0" i="0" u="none" strike="noStrike">
                <a:solidFill>
                  <a:srgbClr val="FFCD4A"/>
                </a:solidFill>
                <a:ea typeface="Pretendard Regular"/>
              </a:rPr>
              <a:t>지도</a:t>
            </a:r>
            <a:r>
              <a:rPr lang="en-US" sz="3193" b="0" i="0" u="none" strike="noStrike">
                <a:solidFill>
                  <a:srgbClr val="FFCD4A"/>
                </a:solidFill>
                <a:latin typeface="Pretendard Regular"/>
              </a:rPr>
              <a:t> </a:t>
            </a:r>
            <a:r>
              <a:rPr lang="ko-KR" sz="3193" b="0" i="0" u="none" strike="noStrike">
                <a:solidFill>
                  <a:srgbClr val="FFCD4A"/>
                </a:solidFill>
                <a:ea typeface="Pretendard Regular"/>
              </a:rPr>
              <a:t>등</a:t>
            </a:r>
            <a:r>
              <a:rPr lang="en-US" sz="3193" b="0" i="0" u="none" strike="noStrike">
                <a:solidFill>
                  <a:srgbClr val="FFCD4A"/>
                </a:solidFill>
                <a:latin typeface="Pretendard Regular"/>
              </a:rPr>
              <a:t> </a:t>
            </a:r>
            <a:r>
              <a:rPr lang="ko-KR" sz="3193" b="0" i="0" u="none" strike="noStrike">
                <a:solidFill>
                  <a:srgbClr val="FFCD4A"/>
                </a:solidFill>
                <a:ea typeface="Pretendard Regular"/>
              </a:rPr>
              <a:t>기존</a:t>
            </a:r>
            <a:r>
              <a:rPr lang="en-US" sz="3193" b="0" i="0" u="none" strike="noStrike">
                <a:solidFill>
                  <a:srgbClr val="FFCD4A"/>
                </a:solidFill>
                <a:latin typeface="Pretendard Regular"/>
              </a:rPr>
              <a:t> </a:t>
            </a:r>
            <a:r>
              <a:rPr lang="ko-KR" sz="3193" b="0" i="0" u="none" strike="noStrike">
                <a:solidFill>
                  <a:srgbClr val="FFCD4A"/>
                </a:solidFill>
                <a:ea typeface="Pretendard Regular"/>
              </a:rPr>
              <a:t>대형</a:t>
            </a:r>
            <a:r>
              <a:rPr lang="en-US" sz="3193" b="0" i="0" u="none" strike="noStrike">
                <a:solidFill>
                  <a:srgbClr val="FFCD4A"/>
                </a:solidFill>
                <a:latin typeface="Pretendard Regular"/>
              </a:rPr>
              <a:t> </a:t>
            </a:r>
            <a:r>
              <a:rPr lang="ko-KR" sz="3193" b="0" i="0" u="none" strike="noStrike">
                <a:solidFill>
                  <a:srgbClr val="FFCD4A"/>
                </a:solidFill>
                <a:ea typeface="Pretendard Regular"/>
              </a:rPr>
              <a:t>플랫폼과</a:t>
            </a:r>
            <a:r>
              <a:rPr lang="en-US" sz="3193" b="0" i="0" u="none" strike="noStrike">
                <a:solidFill>
                  <a:srgbClr val="FFCD4A"/>
                </a:solidFill>
                <a:latin typeface="Pretendard Regular"/>
              </a:rPr>
              <a:t> </a:t>
            </a:r>
            <a:r>
              <a:rPr lang="ko-KR" sz="3193" b="0" i="0" u="none" strike="noStrike">
                <a:solidFill>
                  <a:srgbClr val="FFCD4A"/>
                </a:solidFill>
                <a:ea typeface="Pretendard Regular"/>
              </a:rPr>
              <a:t>기능</a:t>
            </a:r>
            <a:r>
              <a:rPr lang="en-US" sz="3193" b="0" i="0" u="none" strike="noStrike">
                <a:solidFill>
                  <a:srgbClr val="FFCD4A"/>
                </a:solidFill>
                <a:latin typeface="Pretendard Regular"/>
              </a:rPr>
              <a:t> </a:t>
            </a:r>
            <a:r>
              <a:rPr lang="ko-KR" sz="3193" b="0" i="0" u="none" strike="noStrike">
                <a:solidFill>
                  <a:srgbClr val="FFCD4A"/>
                </a:solidFill>
                <a:ea typeface="Pretendard Regular"/>
              </a:rPr>
              <a:t>경쟁</a:t>
            </a:r>
            <a:br>
              <a:rPr lang="ko-KR" sz="3193" b="0" i="0" u="none" strike="noStrike">
                <a:solidFill>
                  <a:srgbClr val="FFCD4A"/>
                </a:solidFill>
                <a:ea typeface="Pretendard Regular"/>
              </a:rPr>
            </a:br>
            <a:r>
              <a:rPr lang="ko-KR" sz="3193" b="0" i="0" u="none" strike="noStrike">
                <a:solidFill>
                  <a:srgbClr val="FFCD4A"/>
                </a:solidFill>
                <a:ea typeface="Pretendard Regular"/>
              </a:rPr>
              <a:t>지자체</a:t>
            </a:r>
            <a:r>
              <a:rPr lang="en-US" sz="3193" b="0" i="0" u="none" strike="noStrike">
                <a:solidFill>
                  <a:srgbClr val="FFCD4A"/>
                </a:solidFill>
                <a:latin typeface="Pretendard Regular"/>
              </a:rPr>
              <a:t> API </a:t>
            </a:r>
            <a:r>
              <a:rPr lang="ko-KR" sz="3193" b="0" i="0" u="none" strike="noStrike">
                <a:solidFill>
                  <a:srgbClr val="FFCD4A"/>
                </a:solidFill>
                <a:ea typeface="Pretendard Regular"/>
              </a:rPr>
              <a:t>정책</a:t>
            </a:r>
            <a:r>
              <a:rPr lang="en-US" sz="3193" b="0" i="0" u="none" strike="noStrike">
                <a:solidFill>
                  <a:srgbClr val="FFCD4A"/>
                </a:solidFill>
                <a:latin typeface="Pretendard Regular"/>
              </a:rPr>
              <a:t> </a:t>
            </a:r>
            <a:r>
              <a:rPr lang="ko-KR" sz="3193" b="0" i="0" u="none" strike="noStrike">
                <a:solidFill>
                  <a:srgbClr val="FFCD4A"/>
                </a:solidFill>
                <a:ea typeface="Pretendard Regular"/>
              </a:rPr>
              <a:t>변경</a:t>
            </a:r>
            <a:r>
              <a:rPr lang="en-US" sz="3193" b="0" i="0" u="none" strike="noStrike">
                <a:solidFill>
                  <a:srgbClr val="FFCD4A"/>
                </a:solidFill>
                <a:latin typeface="Pretendard Regular"/>
              </a:rPr>
              <a:t> </a:t>
            </a:r>
            <a:r>
              <a:rPr lang="ko-KR" sz="3193" b="0" i="0" u="none" strike="noStrike">
                <a:solidFill>
                  <a:srgbClr val="FFCD4A"/>
                </a:solidFill>
                <a:ea typeface="Pretendard Regular"/>
              </a:rPr>
              <a:t>등에</a:t>
            </a:r>
            <a:r>
              <a:rPr lang="en-US" sz="3193" b="0" i="0" u="none" strike="noStrike">
                <a:solidFill>
                  <a:srgbClr val="FFCD4A"/>
                </a:solidFill>
                <a:latin typeface="Pretendard Regular"/>
              </a:rPr>
              <a:t> </a:t>
            </a:r>
            <a:r>
              <a:rPr lang="ko-KR" sz="3193" b="0" i="0" u="none" strike="noStrike">
                <a:solidFill>
                  <a:srgbClr val="FFCD4A"/>
                </a:solidFill>
                <a:ea typeface="Pretendard Regular"/>
              </a:rPr>
              <a:t>따른</a:t>
            </a:r>
            <a:r>
              <a:rPr lang="en-US" sz="3193" b="0" i="0" u="none" strike="noStrike">
                <a:solidFill>
                  <a:srgbClr val="FFCD4A"/>
                </a:solidFill>
                <a:latin typeface="Pretendard Regular"/>
              </a:rPr>
              <a:t> </a:t>
            </a:r>
            <a:r>
              <a:rPr lang="ko-KR" sz="3193" b="0" i="0" u="none" strike="noStrike">
                <a:solidFill>
                  <a:srgbClr val="FFCD4A"/>
                </a:solidFill>
                <a:ea typeface="Pretendard Regular"/>
              </a:rPr>
              <a:t>서비스</a:t>
            </a:r>
            <a:r>
              <a:rPr lang="en-US" sz="3193" b="0" i="0" u="none" strike="noStrike">
                <a:solidFill>
                  <a:srgbClr val="FFCD4A"/>
                </a:solidFill>
                <a:latin typeface="Pretendard Regular"/>
              </a:rPr>
              <a:t> </a:t>
            </a:r>
            <a:r>
              <a:rPr lang="ko-KR" sz="3193" b="0" i="0" u="none" strike="noStrike">
                <a:solidFill>
                  <a:srgbClr val="FFCD4A"/>
                </a:solidFill>
                <a:ea typeface="Pretendard Regular"/>
              </a:rPr>
              <a:t>영향</a:t>
            </a:r>
            <a:r>
              <a:rPr lang="en-US" sz="3193" b="0" i="0" u="none" strike="noStrike">
                <a:solidFill>
                  <a:srgbClr val="FFCD4A"/>
                </a:solidFill>
                <a:latin typeface="Pretendard Regular"/>
              </a:rPr>
              <a:t> </a:t>
            </a:r>
            <a:r>
              <a:rPr lang="ko-KR" sz="3193" b="0" i="0" u="none" strike="noStrike">
                <a:solidFill>
                  <a:srgbClr val="FFCD4A"/>
                </a:solidFill>
                <a:ea typeface="Pretendard Regular"/>
              </a:rPr>
              <a:t>가능</a:t>
            </a:r>
            <a:br>
              <a:rPr lang="ko-KR" sz="3193" b="0" i="0" u="none" strike="noStrike">
                <a:solidFill>
                  <a:srgbClr val="FFCD4A"/>
                </a:solidFill>
                <a:ea typeface="Pretendard Regular"/>
              </a:rPr>
            </a:br>
            <a:r>
              <a:rPr lang="ko-KR" sz="3193" b="0" i="0" u="none" strike="noStrike">
                <a:solidFill>
                  <a:srgbClr val="FFCD4A"/>
                </a:solidFill>
                <a:ea typeface="Pretendard Regular"/>
              </a:rPr>
              <a:t>공공데이터</a:t>
            </a:r>
            <a:r>
              <a:rPr lang="en-US" sz="3193" b="0" i="0" u="none" strike="noStrike">
                <a:solidFill>
                  <a:srgbClr val="FFCD4A"/>
                </a:solidFill>
                <a:latin typeface="Pretendard Regular"/>
              </a:rPr>
              <a:t> </a:t>
            </a:r>
            <a:r>
              <a:rPr lang="ko-KR" sz="3193" b="0" i="0" u="none" strike="noStrike">
                <a:solidFill>
                  <a:srgbClr val="FFCD4A"/>
                </a:solidFill>
                <a:ea typeface="Pretendard Regular"/>
              </a:rPr>
              <a:t>업데이트</a:t>
            </a:r>
            <a:r>
              <a:rPr lang="en-US" sz="3193" b="0" i="0" u="none" strike="noStrike">
                <a:solidFill>
                  <a:srgbClr val="FFCD4A"/>
                </a:solidFill>
                <a:latin typeface="Pretendard Regular"/>
              </a:rPr>
              <a:t> </a:t>
            </a:r>
            <a:r>
              <a:rPr lang="ko-KR" sz="3193" b="0" i="0" u="none" strike="noStrike">
                <a:solidFill>
                  <a:srgbClr val="FFCD4A"/>
                </a:solidFill>
                <a:ea typeface="Pretendard Regular"/>
              </a:rPr>
              <a:t>지연</a:t>
            </a:r>
            <a:r>
              <a:rPr lang="en-US" sz="3193" b="0" i="0" u="none" strike="noStrike">
                <a:solidFill>
                  <a:srgbClr val="FFCD4A"/>
                </a:solidFill>
                <a:latin typeface="Pretendard Regular"/>
              </a:rPr>
              <a:t> </a:t>
            </a:r>
            <a:r>
              <a:rPr lang="ko-KR" sz="3193" b="0" i="0" u="none" strike="noStrike">
                <a:solidFill>
                  <a:srgbClr val="FFCD4A"/>
                </a:solidFill>
                <a:ea typeface="Pretendard Regular"/>
              </a:rPr>
              <a:t>시</a:t>
            </a:r>
            <a:r>
              <a:rPr lang="en-US" sz="3193" b="0" i="0" u="none" strike="noStrike">
                <a:solidFill>
                  <a:srgbClr val="FFCD4A"/>
                </a:solidFill>
                <a:latin typeface="Pretendard Regular"/>
              </a:rPr>
              <a:t> </a:t>
            </a:r>
            <a:r>
              <a:rPr lang="ko-KR" sz="3193" b="0" i="0" u="none" strike="noStrike">
                <a:solidFill>
                  <a:srgbClr val="FFCD4A"/>
                </a:solidFill>
                <a:ea typeface="Pretendard Regular"/>
              </a:rPr>
              <a:t>최신</a:t>
            </a:r>
            <a:r>
              <a:rPr lang="en-US" sz="3193" b="0" i="0" u="none" strike="noStrike">
                <a:solidFill>
                  <a:srgbClr val="FFCD4A"/>
                </a:solidFill>
                <a:latin typeface="Pretendard Regular"/>
              </a:rPr>
              <a:t> </a:t>
            </a:r>
            <a:r>
              <a:rPr lang="ko-KR" sz="3193" b="0" i="0" u="none" strike="noStrike">
                <a:solidFill>
                  <a:srgbClr val="FFCD4A"/>
                </a:solidFill>
                <a:ea typeface="Pretendard Regular"/>
              </a:rPr>
              <a:t>정보</a:t>
            </a:r>
            <a:r>
              <a:rPr lang="en-US" sz="3193" b="0" i="0" u="none" strike="noStrike">
                <a:solidFill>
                  <a:srgbClr val="FFCD4A"/>
                </a:solidFill>
                <a:latin typeface="Pretendard Regular"/>
              </a:rPr>
              <a:t> </a:t>
            </a:r>
            <a:r>
              <a:rPr lang="ko-KR" sz="3193" b="0" i="0" u="none" strike="noStrike">
                <a:solidFill>
                  <a:srgbClr val="FFCD4A"/>
                </a:solidFill>
                <a:ea typeface="Pretendard Regular"/>
              </a:rPr>
              <a:t>보장</a:t>
            </a:r>
            <a:r>
              <a:rPr lang="en-US" sz="3193" b="0" i="0" u="none" strike="noStrike">
                <a:solidFill>
                  <a:srgbClr val="FFCD4A"/>
                </a:solidFill>
                <a:latin typeface="Pretendard Regular"/>
              </a:rPr>
              <a:t> </a:t>
            </a:r>
            <a:r>
              <a:rPr lang="ko-KR" sz="3193" b="0" i="0" u="none" strike="noStrike">
                <a:solidFill>
                  <a:srgbClr val="FFCD4A"/>
                </a:solidFill>
                <a:ea typeface="Pretendard Regular"/>
              </a:rPr>
              <a:t>어려움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07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0" y="1181100"/>
            <a:ext cx="4191000" cy="1600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1181100"/>
            <a:ext cx="17094200" cy="1600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79700" y="1816100"/>
            <a:ext cx="342900" cy="342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989300" y="1816100"/>
            <a:ext cx="342900" cy="3429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586200" y="1816100"/>
            <a:ext cx="342900" cy="3429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195800" y="1816100"/>
            <a:ext cx="342900" cy="3429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-2908300" y="8153400"/>
            <a:ext cx="9385300" cy="25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>
            <a:alphaModFix amt="10000"/>
          </a:blip>
          <a:stretch>
            <a:fillRect/>
          </a:stretch>
        </p:blipFill>
        <p:spPr>
          <a:xfrm>
            <a:off x="2235200" y="3594100"/>
            <a:ext cx="15354300" cy="29845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>
            <a:alphaModFix amt="10000"/>
          </a:blip>
          <a:stretch>
            <a:fillRect/>
          </a:stretch>
        </p:blipFill>
        <p:spPr>
          <a:xfrm>
            <a:off x="2247900" y="6807200"/>
            <a:ext cx="15367000" cy="20447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9900900" y="1790700"/>
            <a:ext cx="2552700" cy="393700"/>
          </a:xfrm>
          <a:prstGeom prst="rect">
            <a:avLst/>
          </a:prstGeom>
        </p:spPr>
        <p:txBody>
          <a:bodyPr lIns="0" tIns="28490" rIns="0" bIns="0" rtlCol="0" anchor="t"/>
          <a:lstStyle/>
          <a:p>
            <a:pPr lvl="0" algn="r">
              <a:lnSpc>
                <a:spcPct val="99600"/>
              </a:lnSpc>
            </a:pPr>
            <a:r>
              <a:rPr lang="en" sz="2243" b="0" i="0" u="none" strike="noStrike" spc="-22">
                <a:solidFill>
                  <a:srgbClr val="FFFFFF"/>
                </a:solidFill>
                <a:latin typeface="SF_HailSnow"/>
              </a:rPr>
              <a:t>MIRI INTELLIGENCE 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943100" y="1460500"/>
            <a:ext cx="3124200" cy="1244600"/>
          </a:xfrm>
          <a:prstGeom prst="rect">
            <a:avLst/>
          </a:prstGeom>
        </p:spPr>
        <p:txBody>
          <a:bodyPr lIns="0" tIns="81072" rIns="0" bIns="0" rtlCol="0" anchor="t"/>
          <a:lstStyle/>
          <a:p>
            <a:pPr lvl="0" algn="l">
              <a:lnSpc>
                <a:spcPct val="99600"/>
              </a:lnSpc>
            </a:pPr>
            <a:r>
              <a:rPr lang="en" sz="6383" b="0" i="0" u="none" strike="noStrike" spc="-128">
                <a:solidFill>
                  <a:srgbClr val="41C5FF"/>
                </a:solidFill>
                <a:latin typeface="SF_HailSnow"/>
              </a:rPr>
              <a:t>PART 2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77900" y="12039600"/>
            <a:ext cx="419100" cy="685800"/>
          </a:xfrm>
          <a:prstGeom prst="rect">
            <a:avLst/>
          </a:prstGeom>
        </p:spPr>
        <p:txBody>
          <a:bodyPr lIns="0" tIns="48636" rIns="0" bIns="0" rtlCol="0" anchor="t"/>
          <a:lstStyle/>
          <a:p>
            <a:pPr lvl="0" algn="l">
              <a:lnSpc>
                <a:spcPct val="99600"/>
              </a:lnSpc>
            </a:pPr>
            <a:r>
              <a:rPr lang="en" sz="3829" b="0" i="0" u="none" strike="noStrike" spc="-38">
                <a:solidFill>
                  <a:srgbClr val="FFFFFF"/>
                </a:solidFill>
                <a:latin typeface="SF_HailSnow"/>
              </a:rPr>
              <a:t>6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876800" y="1384300"/>
            <a:ext cx="1193800" cy="2006600"/>
          </a:xfrm>
          <a:prstGeom prst="rect">
            <a:avLst/>
          </a:prstGeom>
        </p:spPr>
        <p:txBody>
          <a:bodyPr lIns="0" tIns="143430" rIns="0" bIns="0" rtlCol="0" anchor="t"/>
          <a:lstStyle/>
          <a:p>
            <a:pPr lvl="0" algn="l">
              <a:lnSpc>
                <a:spcPct val="99600"/>
              </a:lnSpc>
            </a:pPr>
            <a:r>
              <a:rPr lang="en" sz="11293" b="0" i="0" u="none" strike="noStrike">
                <a:solidFill>
                  <a:srgbClr val="41C5FF"/>
                </a:solidFill>
                <a:latin typeface="SF_HailSnow"/>
              </a:rPr>
              <a:t>*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032500" y="1460500"/>
            <a:ext cx="4813300" cy="1130300"/>
          </a:xfrm>
          <a:prstGeom prst="rect">
            <a:avLst/>
          </a:prstGeom>
        </p:spPr>
        <p:txBody>
          <a:bodyPr lIns="0" tIns="81072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6383" b="0" i="0" u="none" strike="noStrike">
                <a:solidFill>
                  <a:srgbClr val="FFFFFF"/>
                </a:solidFill>
                <a:ea typeface="SF_HailSnow"/>
              </a:rPr>
              <a:t>웹사이트</a:t>
            </a:r>
            <a:r>
              <a:rPr lang="en-US" sz="6383" b="0" i="0" u="none" strike="noStrike">
                <a:solidFill>
                  <a:srgbClr val="FFFFFF"/>
                </a:solidFill>
                <a:latin typeface="SF_HailSnow"/>
              </a:rPr>
              <a:t> </a:t>
            </a:r>
            <a:r>
              <a:rPr lang="ko-KR" sz="6383" b="0" i="0" u="none" strike="noStrike">
                <a:solidFill>
                  <a:srgbClr val="FFFFFF"/>
                </a:solidFill>
                <a:ea typeface="SF_HailSnow"/>
              </a:rPr>
              <a:t>시연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77900" y="3835400"/>
            <a:ext cx="419100" cy="685800"/>
          </a:xfrm>
          <a:prstGeom prst="rect">
            <a:avLst/>
          </a:prstGeom>
        </p:spPr>
        <p:txBody>
          <a:bodyPr lIns="0" tIns="48636" rIns="0" bIns="0" rtlCol="0" anchor="t"/>
          <a:lstStyle/>
          <a:p>
            <a:pPr lvl="0" algn="l">
              <a:lnSpc>
                <a:spcPct val="99600"/>
              </a:lnSpc>
            </a:pPr>
            <a:r>
              <a:rPr lang="en" sz="3829" b="0" i="0" u="none" strike="noStrike" spc="-38">
                <a:solidFill>
                  <a:srgbClr val="FFFFFF"/>
                </a:solidFill>
                <a:latin typeface="SF_HailSnow"/>
              </a:rPr>
              <a:t>1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77900" y="5486400"/>
            <a:ext cx="419100" cy="685800"/>
          </a:xfrm>
          <a:prstGeom prst="rect">
            <a:avLst/>
          </a:prstGeom>
        </p:spPr>
        <p:txBody>
          <a:bodyPr lIns="0" tIns="48636" rIns="0" bIns="0" rtlCol="0" anchor="t"/>
          <a:lstStyle/>
          <a:p>
            <a:pPr lvl="0" algn="l">
              <a:lnSpc>
                <a:spcPct val="99600"/>
              </a:lnSpc>
            </a:pPr>
            <a:r>
              <a:rPr lang="en" sz="3829" b="0" i="0" u="none" strike="noStrike" spc="-38">
                <a:solidFill>
                  <a:srgbClr val="FFFFFF"/>
                </a:solidFill>
                <a:latin typeface="SF_HailSnow"/>
              </a:rPr>
              <a:t>2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77900" y="7124700"/>
            <a:ext cx="419100" cy="685800"/>
          </a:xfrm>
          <a:prstGeom prst="rect">
            <a:avLst/>
          </a:prstGeom>
        </p:spPr>
        <p:txBody>
          <a:bodyPr lIns="0" tIns="48636" rIns="0" bIns="0" rtlCol="0" anchor="t"/>
          <a:lstStyle/>
          <a:p>
            <a:pPr lvl="0" algn="l">
              <a:lnSpc>
                <a:spcPct val="99600"/>
              </a:lnSpc>
            </a:pPr>
            <a:r>
              <a:rPr lang="en" sz="3829" b="0" i="0" u="none" strike="noStrike" spc="-38">
                <a:solidFill>
                  <a:srgbClr val="FFFFFF"/>
                </a:solidFill>
                <a:latin typeface="SF_HailSnow"/>
              </a:rPr>
              <a:t>3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977900" y="8763000"/>
            <a:ext cx="419100" cy="685800"/>
          </a:xfrm>
          <a:prstGeom prst="rect">
            <a:avLst/>
          </a:prstGeom>
        </p:spPr>
        <p:txBody>
          <a:bodyPr lIns="0" tIns="48636" rIns="0" bIns="0" rtlCol="0" anchor="t"/>
          <a:lstStyle/>
          <a:p>
            <a:pPr lvl="0" algn="l">
              <a:lnSpc>
                <a:spcPct val="99600"/>
              </a:lnSpc>
            </a:pPr>
            <a:r>
              <a:rPr lang="en" sz="3829" b="0" i="0" u="none" strike="noStrike" spc="-38">
                <a:solidFill>
                  <a:srgbClr val="FFFFFF"/>
                </a:solidFill>
                <a:latin typeface="SF_HailSnow"/>
              </a:rPr>
              <a:t>4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977900" y="10388600"/>
            <a:ext cx="419100" cy="685800"/>
          </a:xfrm>
          <a:prstGeom prst="rect">
            <a:avLst/>
          </a:prstGeom>
        </p:spPr>
        <p:txBody>
          <a:bodyPr lIns="0" tIns="48636" rIns="0" bIns="0" rtlCol="0" anchor="t"/>
          <a:lstStyle/>
          <a:p>
            <a:pPr lvl="0" algn="l">
              <a:lnSpc>
                <a:spcPct val="99600"/>
              </a:lnSpc>
            </a:pPr>
            <a:r>
              <a:rPr lang="en" sz="3829" b="0" i="0" u="none" strike="noStrike" spc="-38">
                <a:solidFill>
                  <a:srgbClr val="FFFFFF"/>
                </a:solidFill>
                <a:latin typeface="SF_HailSnow"/>
              </a:rPr>
              <a:t>5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349500" y="3670300"/>
            <a:ext cx="15341600" cy="29210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" sz="3292" b="0" i="0" u="none" strike="noStrike" dirty="0">
                <a:solidFill>
                  <a:srgbClr val="FFCD4A"/>
                </a:solidFill>
                <a:ea typeface="Pretendard Black"/>
              </a:rPr>
              <a:t>장점</a:t>
            </a:r>
          </a:p>
          <a:p>
            <a:pPr lvl="0" algn="l">
              <a:lnSpc>
                <a:spcPct val="116199"/>
              </a:lnSpc>
            </a:pPr>
            <a:r>
              <a:rPr lang="en-US" sz="3292" b="0" i="0" u="none" strike="noStrike" dirty="0">
                <a:solidFill>
                  <a:srgbClr val="FFCD4A"/>
                </a:solidFill>
                <a:latin typeface="Pretendard Black"/>
              </a:rPr>
              <a:t>-</a:t>
            </a:r>
            <a:r>
              <a:rPr lang="ko-KR" sz="3292" b="0" i="0" u="none" strike="noStrike" dirty="0">
                <a:solidFill>
                  <a:srgbClr val="FFCD4A"/>
                </a:solidFill>
                <a:ea typeface="Pretendard Black"/>
              </a:rPr>
              <a:t>실시간</a:t>
            </a:r>
            <a:r>
              <a:rPr lang="en-US" sz="3292" b="0" i="0" u="none" strike="noStrike" dirty="0">
                <a:solidFill>
                  <a:srgbClr val="FFCD4A"/>
                </a:solidFill>
                <a:latin typeface="Pretendard Black"/>
              </a:rPr>
              <a:t> </a:t>
            </a:r>
            <a:r>
              <a:rPr lang="ko-KR" altLang="en-US" sz="3292" b="0" i="0" u="none" strike="noStrike" dirty="0">
                <a:solidFill>
                  <a:srgbClr val="FFCD4A"/>
                </a:solidFill>
                <a:ea typeface="Pretendard Black"/>
              </a:rPr>
              <a:t>운영</a:t>
            </a:r>
            <a:r>
              <a:rPr lang="en-US" sz="3292" b="0" i="0" u="none" strike="noStrike" dirty="0">
                <a:solidFill>
                  <a:srgbClr val="FFCD4A"/>
                </a:solidFill>
                <a:latin typeface="Pretendard Black"/>
              </a:rPr>
              <a:t> </a:t>
            </a:r>
            <a:r>
              <a:rPr lang="ko-KR" sz="3292" b="0" i="0" u="none" strike="noStrike" dirty="0">
                <a:solidFill>
                  <a:srgbClr val="FFCD4A"/>
                </a:solidFill>
                <a:ea typeface="Pretendard Black"/>
              </a:rPr>
              <a:t>정보</a:t>
            </a:r>
            <a:r>
              <a:rPr lang="en-US" sz="3292" b="0" i="0" u="none" strike="noStrike" dirty="0">
                <a:solidFill>
                  <a:srgbClr val="FFCD4A"/>
                </a:solidFill>
                <a:latin typeface="Pretendard Black"/>
              </a:rPr>
              <a:t> </a:t>
            </a:r>
            <a:r>
              <a:rPr lang="ko-KR" sz="3292" b="0" i="0" u="none" strike="noStrike" dirty="0">
                <a:solidFill>
                  <a:srgbClr val="FFCD4A"/>
                </a:solidFill>
                <a:ea typeface="Pretendard Black"/>
              </a:rPr>
              <a:t>제공</a:t>
            </a:r>
            <a:r>
              <a:rPr lang="en-US" sz="3292" b="0" i="0" u="none" strike="noStrike" dirty="0">
                <a:solidFill>
                  <a:srgbClr val="FFCD4A"/>
                </a:solidFill>
                <a:latin typeface="Pretendard Black"/>
              </a:rPr>
              <a:t> (</a:t>
            </a:r>
            <a:r>
              <a:rPr lang="ko-KR" sz="3292" b="0" i="0" u="none" strike="noStrike" dirty="0">
                <a:solidFill>
                  <a:srgbClr val="FFCD4A"/>
                </a:solidFill>
                <a:ea typeface="Pretendard Black"/>
              </a:rPr>
              <a:t>색상</a:t>
            </a:r>
            <a:r>
              <a:rPr lang="en-US" sz="3292" b="0" i="0" u="none" strike="noStrike" dirty="0">
                <a:solidFill>
                  <a:srgbClr val="FFCD4A"/>
                </a:solidFill>
                <a:latin typeface="Pretendard Black"/>
              </a:rPr>
              <a:t>/</a:t>
            </a:r>
            <a:r>
              <a:rPr lang="ko-KR" sz="3292" b="0" i="0" u="none" strike="noStrike" dirty="0">
                <a:solidFill>
                  <a:srgbClr val="FFCD4A"/>
                </a:solidFill>
                <a:ea typeface="Pretendard Black"/>
              </a:rPr>
              <a:t>아이콘</a:t>
            </a:r>
            <a:r>
              <a:rPr lang="en-US" sz="3292" b="0" i="0" u="none" strike="noStrike" dirty="0">
                <a:solidFill>
                  <a:srgbClr val="FFCD4A"/>
                </a:solidFill>
                <a:latin typeface="Pretendard Black"/>
              </a:rPr>
              <a:t> </a:t>
            </a:r>
            <a:r>
              <a:rPr lang="ko-KR" sz="3292" b="0" i="0" u="none" strike="noStrike" dirty="0">
                <a:solidFill>
                  <a:srgbClr val="FFCD4A"/>
                </a:solidFill>
                <a:ea typeface="Pretendard Black"/>
              </a:rPr>
              <a:t>표시</a:t>
            </a:r>
            <a:r>
              <a:rPr lang="en-US" sz="3292" b="0" i="0" u="none" strike="noStrike" dirty="0">
                <a:solidFill>
                  <a:srgbClr val="FFCD4A"/>
                </a:solidFill>
                <a:latin typeface="Pretendard Black"/>
              </a:rPr>
              <a:t>) 
-</a:t>
            </a:r>
            <a:r>
              <a:rPr lang="ko-KR" sz="3292" b="0" i="0" u="none" strike="noStrike" dirty="0">
                <a:solidFill>
                  <a:srgbClr val="FFCD4A"/>
                </a:solidFill>
                <a:ea typeface="Pretendard Black"/>
              </a:rPr>
              <a:t>실시간</a:t>
            </a:r>
            <a:r>
              <a:rPr lang="en-US" sz="3292" b="0" i="0" u="none" strike="noStrike" dirty="0">
                <a:solidFill>
                  <a:srgbClr val="FFCD4A"/>
                </a:solidFill>
                <a:latin typeface="Pretendard Black"/>
              </a:rPr>
              <a:t> </a:t>
            </a:r>
            <a:r>
              <a:rPr lang="ko-KR" sz="3292" b="0" i="0" u="none" strike="noStrike" dirty="0" err="1">
                <a:solidFill>
                  <a:srgbClr val="FFCD4A"/>
                </a:solidFill>
                <a:ea typeface="Pretendard Black"/>
              </a:rPr>
              <a:t>채팅방</a:t>
            </a:r>
            <a:r>
              <a:rPr lang="en-US" sz="3292" b="0" i="0" u="none" strike="noStrike" dirty="0">
                <a:solidFill>
                  <a:srgbClr val="FFCD4A"/>
                </a:solidFill>
                <a:latin typeface="Pretendard Black"/>
              </a:rPr>
              <a:t> </a:t>
            </a:r>
            <a:r>
              <a:rPr lang="ko-KR" sz="3292" b="0" i="0" u="none" strike="noStrike" dirty="0">
                <a:solidFill>
                  <a:srgbClr val="FFCD4A"/>
                </a:solidFill>
                <a:ea typeface="Pretendard Black"/>
              </a:rPr>
              <a:t>기능</a:t>
            </a:r>
            <a:r>
              <a:rPr lang="en-US" sz="3292" b="0" i="0" u="none" strike="noStrike" dirty="0">
                <a:solidFill>
                  <a:srgbClr val="FFCD4A"/>
                </a:solidFill>
                <a:latin typeface="Pretendard Black"/>
              </a:rPr>
              <a:t> </a:t>
            </a:r>
            <a:r>
              <a:rPr lang="ko-KR" sz="3292" b="0" i="0" u="none" strike="noStrike" dirty="0">
                <a:solidFill>
                  <a:srgbClr val="FFCD4A"/>
                </a:solidFill>
                <a:ea typeface="Pretendard Black"/>
              </a:rPr>
              <a:t>도입</a:t>
            </a:r>
            <a:r>
              <a:rPr lang="en-US" sz="3292" b="0" i="0" u="none" strike="noStrike" dirty="0">
                <a:solidFill>
                  <a:srgbClr val="FFCD4A"/>
                </a:solidFill>
                <a:latin typeface="Pretendard Black"/>
              </a:rPr>
              <a:t> (</a:t>
            </a:r>
            <a:r>
              <a:rPr lang="ko-KR" sz="3292" b="0" i="0" u="none" strike="noStrike" dirty="0">
                <a:solidFill>
                  <a:srgbClr val="FFCD4A"/>
                </a:solidFill>
                <a:ea typeface="Pretendard Black"/>
              </a:rPr>
              <a:t>사용자</a:t>
            </a:r>
            <a:r>
              <a:rPr lang="en-US" sz="3292" b="0" i="0" u="none" strike="noStrike" dirty="0">
                <a:solidFill>
                  <a:srgbClr val="FFCD4A"/>
                </a:solidFill>
                <a:latin typeface="Pretendard Black"/>
              </a:rPr>
              <a:t>-</a:t>
            </a:r>
            <a:r>
              <a:rPr lang="ko-KR" sz="3292" b="0" i="0" u="none" strike="noStrike" dirty="0">
                <a:solidFill>
                  <a:srgbClr val="FFCD4A"/>
                </a:solidFill>
                <a:ea typeface="Pretendard Black"/>
              </a:rPr>
              <a:t>업체</a:t>
            </a:r>
            <a:r>
              <a:rPr lang="en-US" sz="3292" b="0" i="0" u="none" strike="noStrike" dirty="0">
                <a:solidFill>
                  <a:srgbClr val="FFCD4A"/>
                </a:solidFill>
                <a:latin typeface="Pretendard Black"/>
              </a:rPr>
              <a:t> </a:t>
            </a:r>
            <a:r>
              <a:rPr lang="ko-KR" sz="3292" b="0" i="0" u="none" strike="noStrike" dirty="0">
                <a:solidFill>
                  <a:srgbClr val="FFCD4A"/>
                </a:solidFill>
                <a:ea typeface="Pretendard Black"/>
              </a:rPr>
              <a:t>소통</a:t>
            </a:r>
            <a:r>
              <a:rPr lang="en-US" sz="3292" b="0" i="0" u="none" strike="noStrike" dirty="0">
                <a:solidFill>
                  <a:srgbClr val="FFCD4A"/>
                </a:solidFill>
                <a:latin typeface="Pretendard Black"/>
              </a:rPr>
              <a:t>)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2413000" y="6997700"/>
            <a:ext cx="15176500" cy="17526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" sz="3292" b="0" i="0" u="none" strike="noStrike">
                <a:solidFill>
                  <a:srgbClr val="FFCD4A"/>
                </a:solidFill>
                <a:ea typeface="Pretendard Black"/>
              </a:rPr>
              <a:t>약점</a:t>
            </a:r>
          </a:p>
          <a:p>
            <a:pPr lvl="0" algn="l">
              <a:lnSpc>
                <a:spcPct val="116199"/>
              </a:lnSpc>
            </a:pPr>
            <a:r>
              <a:rPr lang="en-US" sz="3292" b="0" i="0" u="none" strike="noStrike">
                <a:solidFill>
                  <a:srgbClr val="FFCD4A"/>
                </a:solidFill>
                <a:latin typeface="Pretendard Black"/>
              </a:rPr>
              <a:t>-API </a:t>
            </a:r>
            <a:r>
              <a:rPr lang="ko-KR" sz="3292" b="0" i="0" u="none" strike="noStrike">
                <a:solidFill>
                  <a:srgbClr val="FFCD4A"/>
                </a:solidFill>
                <a:ea typeface="Pretendard Black"/>
              </a:rPr>
              <a:t>응답</a:t>
            </a:r>
            <a:r>
              <a:rPr lang="en-US" sz="3292" b="0" i="0" u="none" strike="noStrike">
                <a:solidFill>
                  <a:srgbClr val="FFCD4A"/>
                </a:solidFill>
                <a:latin typeface="Pretendard Black"/>
              </a:rPr>
              <a:t> </a:t>
            </a:r>
            <a:r>
              <a:rPr lang="ko-KR" sz="3292" b="0" i="0" u="none" strike="noStrike">
                <a:solidFill>
                  <a:srgbClr val="FFCD4A"/>
                </a:solidFill>
                <a:ea typeface="Pretendard Black"/>
              </a:rPr>
              <a:t>속도</a:t>
            </a:r>
            <a:r>
              <a:rPr lang="en-US" sz="3292" b="0" i="0" u="none" strike="noStrike">
                <a:solidFill>
                  <a:srgbClr val="FFCD4A"/>
                </a:solidFill>
                <a:latin typeface="Pretendard Black"/>
              </a:rPr>
              <a:t> </a:t>
            </a:r>
            <a:r>
              <a:rPr lang="ko-KR" sz="3292" b="0" i="0" u="none" strike="noStrike">
                <a:solidFill>
                  <a:srgbClr val="FFCD4A"/>
                </a:solidFill>
                <a:ea typeface="Pretendard Black"/>
              </a:rPr>
              <a:t>및</a:t>
            </a:r>
            <a:r>
              <a:rPr lang="en-US" sz="3292" b="0" i="0" u="none" strike="noStrike">
                <a:solidFill>
                  <a:srgbClr val="FFCD4A"/>
                </a:solidFill>
                <a:latin typeface="Pretendard Black"/>
              </a:rPr>
              <a:t> </a:t>
            </a:r>
            <a:r>
              <a:rPr lang="ko-KR" sz="3292" b="0" i="0" u="none" strike="noStrike">
                <a:solidFill>
                  <a:srgbClr val="FFCD4A"/>
                </a:solidFill>
                <a:ea typeface="Pretendard Black"/>
              </a:rPr>
              <a:t>가끔</a:t>
            </a:r>
            <a:r>
              <a:rPr lang="en-US" sz="3292" b="0" i="0" u="none" strike="noStrike">
                <a:solidFill>
                  <a:srgbClr val="FFCD4A"/>
                </a:solidFill>
                <a:latin typeface="Pretendard Black"/>
              </a:rPr>
              <a:t> </a:t>
            </a:r>
            <a:r>
              <a:rPr lang="ko-KR" sz="3292" b="0" i="0" u="none" strike="noStrike">
                <a:solidFill>
                  <a:srgbClr val="FFCD4A"/>
                </a:solidFill>
                <a:ea typeface="Pretendard Black"/>
              </a:rPr>
              <a:t>누락된</a:t>
            </a:r>
            <a:r>
              <a:rPr lang="en-US" sz="3292" b="0" i="0" u="none" strike="noStrike">
                <a:solidFill>
                  <a:srgbClr val="FFCD4A"/>
                </a:solidFill>
                <a:latin typeface="Pretendard Black"/>
              </a:rPr>
              <a:t> </a:t>
            </a:r>
            <a:r>
              <a:rPr lang="ko-KR" sz="3292" b="0" i="0" u="none" strike="noStrike">
                <a:solidFill>
                  <a:srgbClr val="FFCD4A"/>
                </a:solidFill>
                <a:ea typeface="Pretendard Black"/>
              </a:rPr>
              <a:t>데이터</a:t>
            </a:r>
            <a:r>
              <a:rPr lang="en-US" sz="3292" b="0" i="0" u="none" strike="noStrike">
                <a:solidFill>
                  <a:srgbClr val="FFCD4A"/>
                </a:solidFill>
                <a:latin typeface="Pretendard Black"/>
              </a:rPr>
              <a:t>(</a:t>
            </a:r>
            <a:r>
              <a:rPr lang="ko-KR" sz="3292" b="0" i="0" u="none" strike="noStrike">
                <a:solidFill>
                  <a:srgbClr val="FFCD4A"/>
                </a:solidFill>
                <a:ea typeface="Pretendard Black"/>
              </a:rPr>
              <a:t>위도</a:t>
            </a:r>
            <a:r>
              <a:rPr lang="en-US" sz="3292" b="0" i="0" u="none" strike="noStrike">
                <a:solidFill>
                  <a:srgbClr val="FFCD4A"/>
                </a:solidFill>
                <a:latin typeface="Pretendard Black"/>
              </a:rPr>
              <a:t>/</a:t>
            </a:r>
            <a:r>
              <a:rPr lang="ko-KR" sz="3292" b="0" i="0" u="none" strike="noStrike">
                <a:solidFill>
                  <a:srgbClr val="FFCD4A"/>
                </a:solidFill>
                <a:ea typeface="Pretendard Black"/>
              </a:rPr>
              <a:t>경도</a:t>
            </a:r>
            <a:r>
              <a:rPr lang="en-US" sz="3292" b="0" i="0" u="none" strike="noStrike">
                <a:solidFill>
                  <a:srgbClr val="FFCD4A"/>
                </a:solidFill>
                <a:latin typeface="Pretendard Black"/>
              </a:rPr>
              <a:t> </a:t>
            </a:r>
            <a:r>
              <a:rPr lang="ko-KR" sz="3292" b="0" i="0" u="none" strike="noStrike">
                <a:solidFill>
                  <a:srgbClr val="FFCD4A"/>
                </a:solidFill>
                <a:ea typeface="Pretendard Black"/>
              </a:rPr>
              <a:t>없는</a:t>
            </a:r>
            <a:r>
              <a:rPr lang="en-US" sz="3292" b="0" i="0" u="none" strike="noStrike">
                <a:solidFill>
                  <a:srgbClr val="FFCD4A"/>
                </a:solidFill>
                <a:latin typeface="Pretendard Black"/>
              </a:rPr>
              <a:t> </a:t>
            </a:r>
            <a:r>
              <a:rPr lang="ko-KR" sz="3292" b="0" i="0" u="none" strike="noStrike">
                <a:solidFill>
                  <a:srgbClr val="FFCD4A"/>
                </a:solidFill>
                <a:ea typeface="Pretendard Black"/>
              </a:rPr>
              <a:t>시설</a:t>
            </a:r>
            <a:r>
              <a:rPr lang="en-US" sz="3292" b="0" i="0" u="none" strike="noStrike">
                <a:solidFill>
                  <a:srgbClr val="FFCD4A"/>
                </a:solidFill>
                <a:latin typeface="Pretendard Black"/>
              </a:rPr>
              <a:t>) </a:t>
            </a:r>
            <a:r>
              <a:rPr lang="ko-KR" sz="3292" b="0" i="0" u="none" strike="noStrike">
                <a:solidFill>
                  <a:srgbClr val="FFCD4A"/>
                </a:solidFill>
                <a:ea typeface="Pretendard Black"/>
              </a:rPr>
              <a:t>발생</a:t>
            </a:r>
          </a:p>
          <a:p>
            <a:pPr lvl="0" algn="l">
              <a:lnSpc>
                <a:spcPct val="116199"/>
              </a:lnSpc>
            </a:pPr>
            <a:r>
              <a:rPr lang="en-US" sz="3292" b="0" i="0" u="none" strike="noStrike">
                <a:solidFill>
                  <a:srgbClr val="FFCD4A"/>
                </a:solidFill>
                <a:latin typeface="Pretendard Black"/>
              </a:rPr>
              <a:t>-</a:t>
            </a:r>
            <a:r>
              <a:rPr lang="ko-KR" sz="3292" b="0" i="0" u="none" strike="noStrike">
                <a:solidFill>
                  <a:srgbClr val="FFCD4A"/>
                </a:solidFill>
                <a:ea typeface="Pretendard Black"/>
              </a:rPr>
              <a:t>전국</a:t>
            </a:r>
            <a:r>
              <a:rPr lang="en-US" sz="3292" b="0" i="0" u="none" strike="noStrike">
                <a:solidFill>
                  <a:srgbClr val="FFCD4A"/>
                </a:solidFill>
                <a:latin typeface="Pretendard Black"/>
              </a:rPr>
              <a:t> </a:t>
            </a:r>
            <a:r>
              <a:rPr lang="ko-KR" sz="3292" b="0" i="0" u="none" strike="noStrike">
                <a:solidFill>
                  <a:srgbClr val="FFCD4A"/>
                </a:solidFill>
                <a:ea typeface="Pretendard Black"/>
              </a:rPr>
              <a:t>단위</a:t>
            </a:r>
            <a:r>
              <a:rPr lang="en-US" sz="3292" b="0" i="0" u="none" strike="noStrike">
                <a:solidFill>
                  <a:srgbClr val="FFCD4A"/>
                </a:solidFill>
                <a:latin typeface="Pretendard Black"/>
              </a:rPr>
              <a:t> </a:t>
            </a:r>
            <a:r>
              <a:rPr lang="ko-KR" sz="3292" b="0" i="0" u="none" strike="noStrike">
                <a:solidFill>
                  <a:srgbClr val="FFCD4A"/>
                </a:solidFill>
                <a:ea typeface="Pretendard Black"/>
              </a:rPr>
              <a:t>검색</a:t>
            </a:r>
            <a:r>
              <a:rPr lang="en-US" sz="3292" b="0" i="0" u="none" strike="noStrike">
                <a:solidFill>
                  <a:srgbClr val="FFCD4A"/>
                </a:solidFill>
                <a:latin typeface="Pretendard Black"/>
              </a:rPr>
              <a:t> </a:t>
            </a:r>
            <a:r>
              <a:rPr lang="ko-KR" sz="3292" b="0" i="0" u="none" strike="noStrike">
                <a:solidFill>
                  <a:srgbClr val="FFCD4A"/>
                </a:solidFill>
                <a:ea typeface="Pretendard Black"/>
              </a:rPr>
              <a:t>시</a:t>
            </a:r>
            <a:r>
              <a:rPr lang="en-US" sz="3292" b="0" i="0" u="none" strike="noStrike">
                <a:solidFill>
                  <a:srgbClr val="FFCD4A"/>
                </a:solidFill>
                <a:latin typeface="Pretendard Black"/>
              </a:rPr>
              <a:t> </a:t>
            </a:r>
            <a:r>
              <a:rPr lang="ko-KR" sz="3292" b="0" i="0" u="none" strike="noStrike">
                <a:solidFill>
                  <a:srgbClr val="FFCD4A"/>
                </a:solidFill>
                <a:ea typeface="Pretendard Black"/>
              </a:rPr>
              <a:t>초기</a:t>
            </a:r>
            <a:r>
              <a:rPr lang="en-US" sz="3292" b="0" i="0" u="none" strike="noStrike">
                <a:solidFill>
                  <a:srgbClr val="FFCD4A"/>
                </a:solidFill>
                <a:latin typeface="Pretendard Black"/>
              </a:rPr>
              <a:t> </a:t>
            </a:r>
            <a:r>
              <a:rPr lang="ko-KR" sz="3292" b="0" i="0" u="none" strike="noStrike">
                <a:solidFill>
                  <a:srgbClr val="FFCD4A"/>
                </a:solidFill>
                <a:ea typeface="Pretendard Black"/>
              </a:rPr>
              <a:t>로딩</a:t>
            </a:r>
            <a:r>
              <a:rPr lang="en-US" sz="3292" b="0" i="0" u="none" strike="noStrike">
                <a:solidFill>
                  <a:srgbClr val="FFCD4A"/>
                </a:solidFill>
                <a:latin typeface="Pretendard Black"/>
              </a:rPr>
              <a:t> </a:t>
            </a:r>
            <a:r>
              <a:rPr lang="ko-KR" sz="3292" b="0" i="0" u="none" strike="noStrike">
                <a:solidFill>
                  <a:srgbClr val="FFCD4A"/>
                </a:solidFill>
                <a:ea typeface="Pretendard Black"/>
              </a:rPr>
              <a:t>속도</a:t>
            </a:r>
            <a:r>
              <a:rPr lang="en-US" sz="3292" b="0" i="0" u="none" strike="noStrike">
                <a:solidFill>
                  <a:srgbClr val="FFCD4A"/>
                </a:solidFill>
                <a:latin typeface="Pretendard Black"/>
              </a:rPr>
              <a:t> </a:t>
            </a:r>
            <a:r>
              <a:rPr lang="ko-KR" sz="3292" b="0" i="0" u="none" strike="noStrike">
                <a:solidFill>
                  <a:srgbClr val="FFCD4A"/>
                </a:solidFill>
                <a:ea typeface="Pretendard Black"/>
              </a:rPr>
              <a:t>다소</a:t>
            </a:r>
            <a:r>
              <a:rPr lang="en-US" sz="3292" b="0" i="0" u="none" strike="noStrike">
                <a:solidFill>
                  <a:srgbClr val="FFCD4A"/>
                </a:solidFill>
                <a:latin typeface="Pretendard Black"/>
              </a:rPr>
              <a:t> </a:t>
            </a:r>
            <a:r>
              <a:rPr lang="ko-KR" sz="3292" b="0" i="0" u="none" strike="noStrike">
                <a:solidFill>
                  <a:srgbClr val="FFCD4A"/>
                </a:solidFill>
                <a:ea typeface="Pretendard Black"/>
              </a:rPr>
              <a:t>증가</a:t>
            </a:r>
          </a:p>
        </p:txBody>
      </p:sp>
      <p:pic>
        <p:nvPicPr>
          <p:cNvPr id="24" name="Picture 24"/>
          <p:cNvPicPr>
            <a:picLocks noChangeAspect="1"/>
          </p:cNvPicPr>
          <p:nvPr/>
        </p:nvPicPr>
        <p:blipFill>
          <a:blip r:embed="rId11">
            <a:alphaModFix amt="10000"/>
          </a:blip>
          <a:stretch>
            <a:fillRect/>
          </a:stretch>
        </p:blipFill>
        <p:spPr>
          <a:xfrm>
            <a:off x="2247900" y="9093200"/>
            <a:ext cx="15405100" cy="3454400"/>
          </a:xfrm>
          <a:prstGeom prst="rect">
            <a:avLst/>
          </a:prstGeom>
        </p:spPr>
      </p:pic>
      <p:sp>
        <p:nvSpPr>
          <p:cNvPr id="25" name="TextBox 25"/>
          <p:cNvSpPr txBox="1"/>
          <p:nvPr/>
        </p:nvSpPr>
        <p:spPr>
          <a:xfrm>
            <a:off x="2425700" y="9296400"/>
            <a:ext cx="15176500" cy="29210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" sz="3292" b="0" i="0" u="none" strike="noStrike" dirty="0">
                <a:solidFill>
                  <a:srgbClr val="FFCD4A"/>
                </a:solidFill>
                <a:ea typeface="Pretendard Black"/>
              </a:rPr>
              <a:t>차별화</a:t>
            </a:r>
            <a:r>
              <a:rPr lang="en-US" sz="3292" b="0" i="0" u="none" strike="noStrike" dirty="0">
                <a:solidFill>
                  <a:srgbClr val="FFCD4A"/>
                </a:solidFill>
                <a:latin typeface="Pretendard Black"/>
              </a:rPr>
              <a:t>
-</a:t>
            </a:r>
            <a:r>
              <a:rPr lang="ko-KR" sz="3292" b="0" i="0" u="none" strike="noStrike" dirty="0">
                <a:solidFill>
                  <a:srgbClr val="FFCD4A"/>
                </a:solidFill>
                <a:ea typeface="Pretendard Black"/>
              </a:rPr>
              <a:t>실시간</a:t>
            </a:r>
            <a:r>
              <a:rPr lang="en-US" sz="3292" b="0" i="0" u="none" strike="noStrike" dirty="0">
                <a:solidFill>
                  <a:srgbClr val="FFCD4A"/>
                </a:solidFill>
                <a:latin typeface="Pretendard Black"/>
              </a:rPr>
              <a:t> </a:t>
            </a:r>
            <a:r>
              <a:rPr lang="ko-KR" altLang="en-US" sz="3292" b="0" i="0" u="none" strike="noStrike" dirty="0">
                <a:solidFill>
                  <a:srgbClr val="FFCD4A"/>
                </a:solidFill>
                <a:ea typeface="Pretendard Black"/>
              </a:rPr>
              <a:t>운영</a:t>
            </a:r>
            <a:r>
              <a:rPr lang="en-US" sz="3292" b="0" i="0" u="none" strike="noStrike" dirty="0">
                <a:solidFill>
                  <a:srgbClr val="FFCD4A"/>
                </a:solidFill>
                <a:latin typeface="Pretendard Black"/>
              </a:rPr>
              <a:t> </a:t>
            </a:r>
            <a:r>
              <a:rPr lang="ko-KR" sz="3292" b="0" i="0" u="none" strike="noStrike" dirty="0">
                <a:solidFill>
                  <a:srgbClr val="FFCD4A"/>
                </a:solidFill>
                <a:ea typeface="Pretendard Black"/>
              </a:rPr>
              <a:t>기반</a:t>
            </a:r>
            <a:r>
              <a:rPr lang="en-US" sz="3292" b="0" i="0" u="none" strike="noStrike" dirty="0">
                <a:solidFill>
                  <a:srgbClr val="FFCD4A"/>
                </a:solidFill>
                <a:latin typeface="Pretendard Black"/>
              </a:rPr>
              <a:t> </a:t>
            </a:r>
            <a:r>
              <a:rPr lang="ko-KR" sz="3292" b="0" i="0" u="none" strike="noStrike" dirty="0">
                <a:solidFill>
                  <a:srgbClr val="FFCD4A"/>
                </a:solidFill>
                <a:ea typeface="Pretendard Black"/>
              </a:rPr>
              <a:t>시각화</a:t>
            </a:r>
            <a:r>
              <a:rPr lang="en-US" sz="3292" b="0" i="0" u="none" strike="noStrike" dirty="0">
                <a:solidFill>
                  <a:srgbClr val="FFCD4A"/>
                </a:solidFill>
                <a:latin typeface="Pretendard Black"/>
              </a:rPr>
              <a:t>(</a:t>
            </a:r>
            <a:r>
              <a:rPr lang="ko-KR" sz="3292" b="0" i="0" u="none" strike="noStrike" dirty="0">
                <a:solidFill>
                  <a:srgbClr val="FFCD4A"/>
                </a:solidFill>
                <a:ea typeface="Pretendard Black"/>
              </a:rPr>
              <a:t>이</a:t>
            </a:r>
            <a:r>
              <a:rPr lang="en-US" sz="3292" b="0" i="0" u="none" strike="noStrike" dirty="0">
                <a:solidFill>
                  <a:srgbClr val="FFCD4A"/>
                </a:solidFill>
                <a:latin typeface="Pretendard Black"/>
              </a:rPr>
              <a:t> </a:t>
            </a:r>
            <a:r>
              <a:rPr lang="ko-KR" sz="3292" b="0" i="0" u="none" strike="noStrike" dirty="0">
                <a:solidFill>
                  <a:srgbClr val="FFCD4A"/>
                </a:solidFill>
                <a:ea typeface="Pretendard Black"/>
              </a:rPr>
              <a:t>기능을</a:t>
            </a:r>
            <a:r>
              <a:rPr lang="en-US" sz="3292" b="0" i="0" u="none" strike="noStrike" dirty="0">
                <a:solidFill>
                  <a:srgbClr val="FFCD4A"/>
                </a:solidFill>
                <a:latin typeface="Pretendard Black"/>
              </a:rPr>
              <a:t> </a:t>
            </a:r>
            <a:r>
              <a:rPr lang="ko-KR" sz="3292" b="0" i="0" u="none" strike="noStrike" dirty="0">
                <a:solidFill>
                  <a:srgbClr val="FFCD4A"/>
                </a:solidFill>
                <a:ea typeface="Pretendard Black"/>
              </a:rPr>
              <a:t>제공하는</a:t>
            </a:r>
            <a:r>
              <a:rPr lang="en-US" sz="3292" b="0" i="0" u="none" strike="noStrike" dirty="0">
                <a:solidFill>
                  <a:srgbClr val="FFCD4A"/>
                </a:solidFill>
                <a:latin typeface="Pretendard Black"/>
              </a:rPr>
              <a:t> </a:t>
            </a:r>
            <a:r>
              <a:rPr lang="ko-KR" sz="3292" b="0" i="0" u="none" strike="noStrike" dirty="0">
                <a:solidFill>
                  <a:srgbClr val="FFCD4A"/>
                </a:solidFill>
                <a:ea typeface="Pretendard Black"/>
              </a:rPr>
              <a:t>경쟁</a:t>
            </a:r>
            <a:r>
              <a:rPr lang="en-US" sz="3292" b="0" i="0" u="none" strike="noStrike" dirty="0">
                <a:solidFill>
                  <a:srgbClr val="FFCD4A"/>
                </a:solidFill>
                <a:latin typeface="Pretendard Black"/>
              </a:rPr>
              <a:t> </a:t>
            </a:r>
            <a:r>
              <a:rPr lang="ko-KR" sz="3292" b="0" i="0" u="none" strike="noStrike" dirty="0">
                <a:solidFill>
                  <a:srgbClr val="FFCD4A"/>
                </a:solidFill>
                <a:ea typeface="Pretendard Black"/>
              </a:rPr>
              <a:t>서비스</a:t>
            </a:r>
            <a:r>
              <a:rPr lang="en-US" sz="3292" b="0" i="0" u="none" strike="noStrike" dirty="0">
                <a:solidFill>
                  <a:srgbClr val="FFCD4A"/>
                </a:solidFill>
                <a:latin typeface="Pretendard Black"/>
              </a:rPr>
              <a:t> </a:t>
            </a:r>
            <a:r>
              <a:rPr lang="ko-KR" sz="3292" b="0" i="0" u="none" strike="noStrike" dirty="0">
                <a:solidFill>
                  <a:srgbClr val="FFCD4A"/>
                </a:solidFill>
                <a:ea typeface="Pretendard Black"/>
              </a:rPr>
              <a:t>거의</a:t>
            </a:r>
            <a:r>
              <a:rPr lang="en-US" sz="3292" b="0" i="0" u="none" strike="noStrike" dirty="0">
                <a:solidFill>
                  <a:srgbClr val="FFCD4A"/>
                </a:solidFill>
                <a:latin typeface="Pretendard Black"/>
              </a:rPr>
              <a:t> </a:t>
            </a:r>
            <a:r>
              <a:rPr lang="ko-KR" sz="3292" b="0" i="0" u="none" strike="noStrike" dirty="0">
                <a:solidFill>
                  <a:srgbClr val="FFCD4A"/>
                </a:solidFill>
                <a:ea typeface="Pretendard Black"/>
              </a:rPr>
              <a:t>없음</a:t>
            </a:r>
            <a:r>
              <a:rPr lang="en-US" sz="3292" b="0" i="0" u="none" strike="noStrike" dirty="0">
                <a:solidFill>
                  <a:srgbClr val="FFCD4A"/>
                </a:solidFill>
                <a:latin typeface="Pretendard Black"/>
              </a:rPr>
              <a:t>)
-</a:t>
            </a:r>
            <a:r>
              <a:rPr lang="ko-KR" sz="3292" b="0" i="0" u="none" strike="noStrike" dirty="0">
                <a:solidFill>
                  <a:srgbClr val="FFCD4A"/>
                </a:solidFill>
                <a:ea typeface="Pretendard Black"/>
              </a:rPr>
              <a:t>운동</a:t>
            </a:r>
            <a:r>
              <a:rPr lang="en-US" sz="3292" b="0" i="0" u="none" strike="noStrike" dirty="0">
                <a:solidFill>
                  <a:srgbClr val="FFCD4A"/>
                </a:solidFill>
                <a:latin typeface="Pretendard Black"/>
              </a:rPr>
              <a:t> </a:t>
            </a:r>
            <a:r>
              <a:rPr lang="ko-KR" sz="3292" b="0" i="0" u="none" strike="noStrike" dirty="0">
                <a:solidFill>
                  <a:srgbClr val="FFCD4A"/>
                </a:solidFill>
                <a:ea typeface="Pretendard Black"/>
              </a:rPr>
              <a:t>적합도</a:t>
            </a:r>
            <a:r>
              <a:rPr lang="en-US" sz="3292" b="0" i="0" u="none" strike="noStrike" dirty="0">
                <a:solidFill>
                  <a:srgbClr val="FFCD4A"/>
                </a:solidFill>
                <a:latin typeface="Pretendard Black"/>
              </a:rPr>
              <a:t> </a:t>
            </a:r>
            <a:r>
              <a:rPr lang="ko-KR" sz="3292" b="0" i="0" u="none" strike="noStrike" dirty="0">
                <a:solidFill>
                  <a:srgbClr val="FFCD4A"/>
                </a:solidFill>
                <a:ea typeface="Pretendard Black"/>
              </a:rPr>
              <a:t>점수</a:t>
            </a:r>
            <a:r>
              <a:rPr lang="en-US" sz="3292" b="0" i="0" u="none" strike="noStrike" dirty="0">
                <a:solidFill>
                  <a:srgbClr val="FFCD4A"/>
                </a:solidFill>
                <a:latin typeface="Pretendard Black"/>
              </a:rPr>
              <a:t>(</a:t>
            </a:r>
            <a:r>
              <a:rPr lang="ko-KR" sz="3292" b="0" i="0" u="none" strike="noStrike" dirty="0">
                <a:solidFill>
                  <a:srgbClr val="FFCD4A"/>
                </a:solidFill>
                <a:ea typeface="Pretendard Black"/>
              </a:rPr>
              <a:t>데이터</a:t>
            </a:r>
            <a:r>
              <a:rPr lang="en-US" sz="3292" b="0" i="0" u="none" strike="noStrike" dirty="0">
                <a:solidFill>
                  <a:srgbClr val="FFCD4A"/>
                </a:solidFill>
                <a:latin typeface="Pretendard Black"/>
              </a:rPr>
              <a:t> </a:t>
            </a:r>
            <a:r>
              <a:rPr lang="ko-KR" sz="3292" b="0" i="0" u="none" strike="noStrike" dirty="0">
                <a:solidFill>
                  <a:srgbClr val="FFCD4A"/>
                </a:solidFill>
                <a:ea typeface="Pretendard Black"/>
              </a:rPr>
              <a:t>기반</a:t>
            </a:r>
            <a:r>
              <a:rPr lang="en-US" sz="3292" b="0" i="0" u="none" strike="noStrike" dirty="0">
                <a:solidFill>
                  <a:srgbClr val="FFCD4A"/>
                </a:solidFill>
                <a:latin typeface="Pretendard Black"/>
              </a:rPr>
              <a:t> </a:t>
            </a:r>
            <a:r>
              <a:rPr lang="ko-KR" sz="3292" b="0" i="0" u="none" strike="noStrike" dirty="0">
                <a:solidFill>
                  <a:srgbClr val="FFCD4A"/>
                </a:solidFill>
                <a:ea typeface="Pretendard Black"/>
              </a:rPr>
              <a:t>평가</a:t>
            </a:r>
            <a:r>
              <a:rPr lang="en-US" sz="3292" b="0" i="0" u="none" strike="noStrike" dirty="0">
                <a:solidFill>
                  <a:srgbClr val="FFCD4A"/>
                </a:solidFill>
                <a:latin typeface="Pretendard Black"/>
              </a:rPr>
              <a:t> </a:t>
            </a:r>
            <a:r>
              <a:rPr lang="ko-KR" sz="3292" b="0" i="0" u="none" strike="noStrike" dirty="0">
                <a:solidFill>
                  <a:srgbClr val="FFCD4A"/>
                </a:solidFill>
                <a:ea typeface="Pretendard Black"/>
              </a:rPr>
              <a:t>시스템</a:t>
            </a:r>
            <a:r>
              <a:rPr lang="en-US" sz="3292" b="0" i="0" u="none" strike="noStrike" dirty="0">
                <a:solidFill>
                  <a:srgbClr val="FFCD4A"/>
                </a:solidFill>
                <a:latin typeface="Pretendard Black"/>
              </a:rPr>
              <a:t> </a:t>
            </a:r>
            <a:r>
              <a:rPr lang="ko-KR" sz="3292" b="0" i="0" u="none" strike="noStrike" dirty="0">
                <a:solidFill>
                  <a:srgbClr val="FFCD4A"/>
                </a:solidFill>
                <a:ea typeface="Pretendard Black"/>
              </a:rPr>
              <a:t>자체가</a:t>
            </a:r>
            <a:r>
              <a:rPr lang="en-US" sz="3292" b="0" i="0" u="none" strike="noStrike" dirty="0">
                <a:solidFill>
                  <a:srgbClr val="FFCD4A"/>
                </a:solidFill>
                <a:latin typeface="Pretendard Black"/>
              </a:rPr>
              <a:t> </a:t>
            </a:r>
            <a:r>
              <a:rPr lang="ko-KR" sz="3292" b="0" i="0" u="none" strike="noStrike" dirty="0">
                <a:solidFill>
                  <a:srgbClr val="FFCD4A"/>
                </a:solidFill>
                <a:ea typeface="Pretendard Black"/>
              </a:rPr>
              <a:t>차별화</a:t>
            </a:r>
            <a:r>
              <a:rPr lang="en-US" sz="3292" b="0" i="0" u="none" strike="noStrike" dirty="0">
                <a:solidFill>
                  <a:srgbClr val="FFCD4A"/>
                </a:solidFill>
                <a:latin typeface="Pretendard Black"/>
              </a:rPr>
              <a:t>)</a:t>
            </a:r>
          </a:p>
        </p:txBody>
      </p:sp>
      <p:pic>
        <p:nvPicPr>
          <p:cNvPr id="27" name="그림 26">
            <a:hlinkClick r:id="rId12"/>
            <a:extLst>
              <a:ext uri="{FF2B5EF4-FFF2-40B4-BE49-F238E27FC236}">
                <a16:creationId xmlns:a16="http://schemas.microsoft.com/office/drawing/2014/main" id="{7CACFEC1-2A4A-5BF3-BA5A-577BACC8FCD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45287" y="3386137"/>
            <a:ext cx="3400425" cy="340042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9713" y="6933223"/>
            <a:ext cx="3855074" cy="5692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6666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</TotalTime>
  <Words>1254</Words>
  <Application>Microsoft Office PowerPoint</Application>
  <PresentationFormat>사용자 지정</PresentationFormat>
  <Paragraphs>190</Paragraphs>
  <Slides>13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9" baseType="lpstr">
      <vt:lpstr>Pretendard Regular</vt:lpstr>
      <vt:lpstr>Calibri</vt:lpstr>
      <vt:lpstr>Arial</vt:lpstr>
      <vt:lpstr>Pretendard Black</vt:lpstr>
      <vt:lpstr>SF_HailSnow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admin</dc:creator>
  <cp:lastModifiedBy>626-25</cp:lastModifiedBy>
  <cp:revision>7</cp:revision>
  <dcterms:created xsi:type="dcterms:W3CDTF">2006-08-16T00:00:00Z</dcterms:created>
  <dcterms:modified xsi:type="dcterms:W3CDTF">2025-11-25T23:59:00Z</dcterms:modified>
</cp:coreProperties>
</file>